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72"/>
  </p:notesMasterIdLst>
  <p:sldIdLst>
    <p:sldId id="256" r:id="rId3"/>
    <p:sldId id="309" r:id="rId4"/>
    <p:sldId id="260" r:id="rId5"/>
    <p:sldId id="259" r:id="rId6"/>
    <p:sldId id="277" r:id="rId7"/>
    <p:sldId id="305" r:id="rId8"/>
    <p:sldId id="262" r:id="rId9"/>
    <p:sldId id="310" r:id="rId10"/>
    <p:sldId id="313" r:id="rId11"/>
    <p:sldId id="315" r:id="rId12"/>
    <p:sldId id="314" r:id="rId13"/>
    <p:sldId id="316" r:id="rId14"/>
    <p:sldId id="317" r:id="rId15"/>
    <p:sldId id="311" r:id="rId16"/>
    <p:sldId id="318" r:id="rId17"/>
    <p:sldId id="320" r:id="rId18"/>
    <p:sldId id="319" r:id="rId19"/>
    <p:sldId id="321" r:id="rId20"/>
    <p:sldId id="312" r:id="rId21"/>
    <p:sldId id="323" r:id="rId22"/>
    <p:sldId id="324" r:id="rId23"/>
    <p:sldId id="325" r:id="rId24"/>
    <p:sldId id="275" r:id="rId25"/>
    <p:sldId id="326" r:id="rId26"/>
    <p:sldId id="257" r:id="rId27"/>
    <p:sldId id="261" r:id="rId28"/>
    <p:sldId id="258"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6"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22" r:id="rId69"/>
    <p:sldId id="327" r:id="rId70"/>
    <p:sldId id="304" r:id="rId71"/>
  </p:sldIdLst>
  <p:sldSz cx="9144000" cy="5143500" type="screen16x9"/>
  <p:notesSz cx="6858000" cy="9144000"/>
  <p:embeddedFontLst>
    <p:embeddedFont>
      <p:font typeface="Amatic SC" pitchFamily="2" charset="-79"/>
      <p:regular r:id="rId73"/>
      <p:bold r:id="rId74"/>
    </p:embeddedFont>
    <p:embeddedFont>
      <p:font typeface="Catamaran" pitchFamily="2" charset="77"/>
      <p:regular r:id="rId75"/>
      <p:bold r:id="rId76"/>
    </p:embeddedFont>
    <p:embeddedFont>
      <p:font typeface="Fugaz One" pitchFamily="2" charset="0"/>
      <p:regular r:id="rId77"/>
    </p:embeddedFont>
    <p:embeddedFont>
      <p:font typeface="Proxima Nova" panose="02000506030000020004" pitchFamily="2" charset="0"/>
      <p:regular r:id="rId78"/>
      <p:bold r:id="rId79"/>
      <p:italic r:id="rId80"/>
      <p:boldItalic r:id="rId81"/>
    </p:embeddedFont>
    <p:embeddedFont>
      <p:font typeface="Proxima Nova Semibold" panose="02000506030000020004" pitchFamily="2" charset="0"/>
      <p:regular r:id="rId82"/>
      <p:bold r:id="rId83"/>
      <p:italic r:id="rId84"/>
      <p:boldItalic r:id="rId85"/>
    </p:embeddedFont>
    <p:embeddedFont>
      <p:font typeface="Roboto" panose="02000000000000000000" pitchFamily="2" charset="0"/>
      <p:regular r:id="rId86"/>
      <p:bold r:id="rId87"/>
      <p:italic r:id="rId88"/>
      <p:boldItalic r:id="rId89"/>
    </p:embeddedFont>
    <p:embeddedFont>
      <p:font typeface="Roboto Condensed Light" panose="020F0302020204030204" pitchFamily="34" charset="0"/>
      <p:regular r:id="rId90"/>
      <p:italic r:id="rId91"/>
    </p:embeddedFont>
    <p:embeddedFont>
      <p:font typeface="Roboto Medium" panose="020F0502020204030204" pitchFamily="34"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7100"/>
    <a:srgbClr val="00A88D"/>
    <a:srgbClr val="251AC1"/>
    <a:srgbClr val="7AA215"/>
    <a:srgbClr val="08BE58"/>
    <a:srgbClr val="2060AE"/>
    <a:srgbClr val="2160AE"/>
    <a:srgbClr val="C2BE2E"/>
    <a:srgbClr val="3CC683"/>
    <a:srgbClr val="0000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10E10-62A3-4782-B88E-889FF59870B2}">
  <a:tblStyle styleId="{42F10E10-62A3-4782-B88E-889FF59870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457"/>
    <p:restoredTop sz="96987"/>
  </p:normalViewPr>
  <p:slideViewPr>
    <p:cSldViewPr snapToGrid="0">
      <p:cViewPr>
        <p:scale>
          <a:sx n="158" d="100"/>
          <a:sy n="158" d="100"/>
        </p:scale>
        <p:origin x="3848" y="30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3.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4.fntdata"/><Relationship Id="rId97"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5.fntdata"/><Relationship Id="rId61" Type="http://schemas.openxmlformats.org/officeDocument/2006/relationships/slide" Target="slides/slide59.xml"/><Relationship Id="rId82" Type="http://schemas.openxmlformats.org/officeDocument/2006/relationships/font" Target="fonts/font10.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5.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8505E71B-57A0-7CAC-524E-AF2BC59B6F9D}"/>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8D1DB0CB-CF9E-03D4-6971-7AC57279481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72B209C5-3EC1-CA81-7A92-D149E9B8896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549840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510E9124-22EA-2FEF-4823-17F2188B2B83}"/>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2F3E4C60-2EDD-67B4-E397-5D7D5B3080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85D6D045-DDA8-5BE8-9D6A-BAED1FE41B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422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7905C598-6504-2C0B-66E9-FE59050E684E}"/>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FB9851DF-E456-6B26-DB78-A23DB540349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CCA1E503-66EE-2C0C-FAB2-3AD67E8CCB4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8956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2D872E6-D6C0-596F-4FCB-64CC41DD4559}"/>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51DAB509-CCDF-4D3E-BEC4-BB9D9107DB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8F4BA11F-E166-4BF9-2004-5F6FEE83B0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0252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6A9FB880-65C6-7C7C-2E82-68A34BC3423B}"/>
            </a:ext>
          </a:extLst>
        </p:cNvPr>
        <p:cNvGrpSpPr/>
        <p:nvPr/>
      </p:nvGrpSpPr>
      <p:grpSpPr>
        <a:xfrm>
          <a:off x="0" y="0"/>
          <a:ext cx="0" cy="0"/>
          <a:chOff x="0" y="0"/>
          <a:chExt cx="0" cy="0"/>
        </a:xfrm>
      </p:grpSpPr>
      <p:sp>
        <p:nvSpPr>
          <p:cNvPr id="229" name="Google Shape;229;g99f2f57a71_0_207:notes">
            <a:extLst>
              <a:ext uri="{FF2B5EF4-FFF2-40B4-BE49-F238E27FC236}">
                <a16:creationId xmlns:a16="http://schemas.microsoft.com/office/drawing/2014/main" id="{15305E52-F5AB-6BA3-1453-409FEFE351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a:extLst>
              <a:ext uri="{FF2B5EF4-FFF2-40B4-BE49-F238E27FC236}">
                <a16:creationId xmlns:a16="http://schemas.microsoft.com/office/drawing/2014/main" id="{BCF8638C-0B98-B5EC-D101-FC0E3B3DB39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81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a:extLst>
            <a:ext uri="{FF2B5EF4-FFF2-40B4-BE49-F238E27FC236}">
              <a16:creationId xmlns:a16="http://schemas.microsoft.com/office/drawing/2014/main" id="{94EA0144-33DD-6A2C-05FA-3341A494F1EC}"/>
            </a:ext>
          </a:extLst>
        </p:cNvPr>
        <p:cNvGrpSpPr/>
        <p:nvPr/>
      </p:nvGrpSpPr>
      <p:grpSpPr>
        <a:xfrm>
          <a:off x="0" y="0"/>
          <a:ext cx="0" cy="0"/>
          <a:chOff x="0" y="0"/>
          <a:chExt cx="0" cy="0"/>
        </a:xfrm>
      </p:grpSpPr>
      <p:sp>
        <p:nvSpPr>
          <p:cNvPr id="744" name="Google Shape;744;gbd6c00e730_0_13:notes">
            <a:extLst>
              <a:ext uri="{FF2B5EF4-FFF2-40B4-BE49-F238E27FC236}">
                <a16:creationId xmlns:a16="http://schemas.microsoft.com/office/drawing/2014/main" id="{CE1ADF3B-8C46-4873-6101-0C51331BEB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a:extLst>
              <a:ext uri="{FF2B5EF4-FFF2-40B4-BE49-F238E27FC236}">
                <a16:creationId xmlns:a16="http://schemas.microsoft.com/office/drawing/2014/main" id="{F34FC713-8C8F-8010-BC6A-3B61FC62FF6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86414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3A3C3894-3F0B-E38C-EA90-2350BC78C4D8}"/>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1E97A3B1-92C5-6BF0-0E0B-5697262E9B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9D061D8C-AA36-35B1-5AEA-36D39B8B806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3200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4DE7BF7D-E218-F409-8CC4-615B2693F660}"/>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D35BBAA6-869E-CC09-15F6-539744B92F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09E3FDD4-B148-3922-0E24-1102C7D508C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237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3B1130F2-00B5-C65F-DF35-2B76343A7E56}"/>
            </a:ext>
          </a:extLst>
        </p:cNvPr>
        <p:cNvGrpSpPr/>
        <p:nvPr/>
      </p:nvGrpSpPr>
      <p:grpSpPr>
        <a:xfrm>
          <a:off x="0" y="0"/>
          <a:ext cx="0" cy="0"/>
          <a:chOff x="0" y="0"/>
          <a:chExt cx="0" cy="0"/>
        </a:xfrm>
      </p:grpSpPr>
      <p:sp>
        <p:nvSpPr>
          <p:cNvPr id="789" name="Google Shape;789;g99f2f57a71_0_115:notes">
            <a:extLst>
              <a:ext uri="{FF2B5EF4-FFF2-40B4-BE49-F238E27FC236}">
                <a16:creationId xmlns:a16="http://schemas.microsoft.com/office/drawing/2014/main" id="{5947168F-F784-4680-B3BE-10D6A440D73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a:extLst>
              <a:ext uri="{FF2B5EF4-FFF2-40B4-BE49-F238E27FC236}">
                <a16:creationId xmlns:a16="http://schemas.microsoft.com/office/drawing/2014/main" id="{350CD068-DAF5-0ADB-5A9C-B0BF267AB6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3504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E4D84851-ADBC-DEB8-4B22-66C43BF3F890}"/>
            </a:ext>
          </a:extLst>
        </p:cNvPr>
        <p:cNvGrpSpPr/>
        <p:nvPr/>
      </p:nvGrpSpPr>
      <p:grpSpPr>
        <a:xfrm>
          <a:off x="0" y="0"/>
          <a:ext cx="0" cy="0"/>
          <a:chOff x="0" y="0"/>
          <a:chExt cx="0" cy="0"/>
        </a:xfrm>
      </p:grpSpPr>
      <p:sp>
        <p:nvSpPr>
          <p:cNvPr id="229" name="Google Shape;229;g99f2f57a71_0_207:notes">
            <a:extLst>
              <a:ext uri="{FF2B5EF4-FFF2-40B4-BE49-F238E27FC236}">
                <a16:creationId xmlns:a16="http://schemas.microsoft.com/office/drawing/2014/main" id="{F8EB62A4-7F05-6D08-7E8B-54BFA4CDF2C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a:extLst>
              <a:ext uri="{FF2B5EF4-FFF2-40B4-BE49-F238E27FC236}">
                <a16:creationId xmlns:a16="http://schemas.microsoft.com/office/drawing/2014/main" id="{C862E4EA-7B72-AF0D-CFAC-AACBD93582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0417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a:extLst>
            <a:ext uri="{FF2B5EF4-FFF2-40B4-BE49-F238E27FC236}">
              <a16:creationId xmlns:a16="http://schemas.microsoft.com/office/drawing/2014/main" id="{18A213F2-D317-E020-426E-9FF4A2C87348}"/>
            </a:ext>
          </a:extLst>
        </p:cNvPr>
        <p:cNvGrpSpPr/>
        <p:nvPr/>
      </p:nvGrpSpPr>
      <p:grpSpPr>
        <a:xfrm>
          <a:off x="0" y="0"/>
          <a:ext cx="0" cy="0"/>
          <a:chOff x="0" y="0"/>
          <a:chExt cx="0" cy="0"/>
        </a:xfrm>
      </p:grpSpPr>
      <p:sp>
        <p:nvSpPr>
          <p:cNvPr id="173" name="Google Shape;173;g99f2f57a71_0_217:notes">
            <a:extLst>
              <a:ext uri="{FF2B5EF4-FFF2-40B4-BE49-F238E27FC236}">
                <a16:creationId xmlns:a16="http://schemas.microsoft.com/office/drawing/2014/main" id="{A235AF30-911C-EAE3-5DC8-5C512E4CF6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a:extLst>
              <a:ext uri="{FF2B5EF4-FFF2-40B4-BE49-F238E27FC236}">
                <a16:creationId xmlns:a16="http://schemas.microsoft.com/office/drawing/2014/main" id="{B446EEE4-D139-C8AE-1326-0BF8C7FB76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5292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F2B81D9E-6B0E-660E-91DC-86963E83D3B3}"/>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776FC92E-2DD9-6763-E102-6C876BFB13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BBF9328C-2DB4-2B5A-1248-07CF3ADDBD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16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2BAA0EDB-BDCC-F5EA-92DE-9F3CC4B1F445}"/>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154125C9-CA2C-0F8A-0476-0965A0E1C6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83F86B83-A163-BB74-E427-8274DE99C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2986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a:extLst>
            <a:ext uri="{FF2B5EF4-FFF2-40B4-BE49-F238E27FC236}">
              <a16:creationId xmlns:a16="http://schemas.microsoft.com/office/drawing/2014/main" id="{6D21071E-D654-64DE-430C-83A9E96C5C3B}"/>
            </a:ext>
          </a:extLst>
        </p:cNvPr>
        <p:cNvGrpSpPr/>
        <p:nvPr/>
      </p:nvGrpSpPr>
      <p:grpSpPr>
        <a:xfrm>
          <a:off x="0" y="0"/>
          <a:ext cx="0" cy="0"/>
          <a:chOff x="0" y="0"/>
          <a:chExt cx="0" cy="0"/>
        </a:xfrm>
      </p:grpSpPr>
      <p:sp>
        <p:nvSpPr>
          <p:cNvPr id="281" name="Google Shape;281;g99f2f57a71_0_177:notes">
            <a:extLst>
              <a:ext uri="{FF2B5EF4-FFF2-40B4-BE49-F238E27FC236}">
                <a16:creationId xmlns:a16="http://schemas.microsoft.com/office/drawing/2014/main" id="{96E92267-8077-862F-6659-A123A31CCED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a:extLst>
              <a:ext uri="{FF2B5EF4-FFF2-40B4-BE49-F238E27FC236}">
                <a16:creationId xmlns:a16="http://schemas.microsoft.com/office/drawing/2014/main" id="{C03D7F79-483E-3589-7A45-E07C35B6E45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Lightsail</a:t>
            </a:r>
            <a:r>
              <a:rPr lang="en-US" dirty="0"/>
              <a:t>, </a:t>
            </a:r>
            <a:r>
              <a:rPr lang="en-US" dirty="0" err="1"/>
              <a:t>fargate</a:t>
            </a:r>
            <a:endParaRPr dirty="0"/>
          </a:p>
        </p:txBody>
      </p:sp>
    </p:spTree>
    <p:extLst>
      <p:ext uri="{BB962C8B-B14F-4D97-AF65-F5344CB8AC3E}">
        <p14:creationId xmlns:p14="http://schemas.microsoft.com/office/powerpoint/2010/main" val="3721585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a:extLst>
            <a:ext uri="{FF2B5EF4-FFF2-40B4-BE49-F238E27FC236}">
              <a16:creationId xmlns:a16="http://schemas.microsoft.com/office/drawing/2014/main" id="{6871DA24-505F-E9EF-0B2F-B2CC5050CACA}"/>
            </a:ext>
          </a:extLst>
        </p:cNvPr>
        <p:cNvGrpSpPr/>
        <p:nvPr/>
      </p:nvGrpSpPr>
      <p:grpSpPr>
        <a:xfrm>
          <a:off x="0" y="0"/>
          <a:ext cx="0" cy="0"/>
          <a:chOff x="0" y="0"/>
          <a:chExt cx="0" cy="0"/>
        </a:xfrm>
      </p:grpSpPr>
      <p:sp>
        <p:nvSpPr>
          <p:cNvPr id="744" name="Google Shape;744;gbd6c00e730_0_13:notes">
            <a:extLst>
              <a:ext uri="{FF2B5EF4-FFF2-40B4-BE49-F238E27FC236}">
                <a16:creationId xmlns:a16="http://schemas.microsoft.com/office/drawing/2014/main" id="{FA9E6EDF-2ED1-3FC8-7C4E-A230ABA120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a:extLst>
              <a:ext uri="{FF2B5EF4-FFF2-40B4-BE49-F238E27FC236}">
                <a16:creationId xmlns:a16="http://schemas.microsoft.com/office/drawing/2014/main" id="{28AC7FB8-6899-CD86-5D22-A765A26D4B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01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ce9dc6fa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8cf4f0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8cf4f0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1ce9dc6fa_1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1ce9dc6fa_1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1ce9dc6fa_1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1ce9dc6fa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d6c00e7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1ce9dc6fa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1ce9dc6fa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8cf4f0f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d6c00e730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f8f549bcb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6fc454c6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a:t>
            </a:r>
            <a:r>
              <a:rPr lang="en-US" dirty="0" err="1"/>
              <a:t>aws.amazon.com</a:t>
            </a:r>
            <a:r>
              <a:rPr lang="en-US" dirty="0"/>
              <a:t>/what-is-cloud-computing/</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1e4e728eb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1e4e728eb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d1e4e728eb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d1e4e728eb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1e4e728eb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1e4e728eb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d1e4e728e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d1e4e728e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1e4e728e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1e4e728e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d1e4e728eb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d1e4e728eb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d1e4e728eb_0_3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d1e4e728eb_0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d1e4e728eb_0_3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d1e4e728eb_0_3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d1e4e728eb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d1e4e728eb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d1e4e728eb_0_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d1e4e728eb_0_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A73F7FDD-1166-6FEA-F1F7-D1963C566C56}"/>
            </a:ext>
          </a:extLst>
        </p:cNvPr>
        <p:cNvGrpSpPr/>
        <p:nvPr/>
      </p:nvGrpSpPr>
      <p:grpSpPr>
        <a:xfrm>
          <a:off x="0" y="0"/>
          <a:ext cx="0" cy="0"/>
          <a:chOff x="0" y="0"/>
          <a:chExt cx="0" cy="0"/>
        </a:xfrm>
      </p:grpSpPr>
      <p:sp>
        <p:nvSpPr>
          <p:cNvPr id="789" name="Google Shape;789;g99f2f57a71_0_115:notes">
            <a:extLst>
              <a:ext uri="{FF2B5EF4-FFF2-40B4-BE49-F238E27FC236}">
                <a16:creationId xmlns:a16="http://schemas.microsoft.com/office/drawing/2014/main" id="{08E14405-3314-2144-C4AF-4CB181272D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a:extLst>
              <a:ext uri="{FF2B5EF4-FFF2-40B4-BE49-F238E27FC236}">
                <a16:creationId xmlns:a16="http://schemas.microsoft.com/office/drawing/2014/main" id="{2FDE22C7-2CD2-DCE8-BA35-4806E60A28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16230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d1e4e728eb_0_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d1e4e728eb_0_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6"/>
        <p:cNvGrpSpPr/>
        <p:nvPr/>
      </p:nvGrpSpPr>
      <p:grpSpPr>
        <a:xfrm>
          <a:off x="0" y="0"/>
          <a:ext cx="0" cy="0"/>
          <a:chOff x="0" y="0"/>
          <a:chExt cx="0" cy="0"/>
        </a:xfrm>
      </p:grpSpPr>
      <p:sp>
        <p:nvSpPr>
          <p:cNvPr id="5797" name="Google Shape;5797;gd1e4e728eb_0_5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8" name="Google Shape;5798;gd1e4e728eb_0_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d1e4e728eb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d1e4e728eb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7"/>
        <p:cNvGrpSpPr/>
        <p:nvPr/>
      </p:nvGrpSpPr>
      <p:grpSpPr>
        <a:xfrm>
          <a:off x="0" y="0"/>
          <a:ext cx="0" cy="0"/>
          <a:chOff x="0" y="0"/>
          <a:chExt cx="0" cy="0"/>
        </a:xfrm>
      </p:grpSpPr>
      <p:sp>
        <p:nvSpPr>
          <p:cNvPr id="6668" name="Google Shape;6668;gd1e4e728eb_0_5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9" name="Google Shape;6669;gd1e4e728eb_0_5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7"/>
        <p:cNvGrpSpPr/>
        <p:nvPr/>
      </p:nvGrpSpPr>
      <p:grpSpPr>
        <a:xfrm>
          <a:off x="0" y="0"/>
          <a:ext cx="0" cy="0"/>
          <a:chOff x="0" y="0"/>
          <a:chExt cx="0" cy="0"/>
        </a:xfrm>
      </p:grpSpPr>
      <p:sp>
        <p:nvSpPr>
          <p:cNvPr id="7288" name="Google Shape;7288;gd1e4e728eb_0_6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9" name="Google Shape;7289;gd1e4e728eb_0_6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1"/>
        <p:cNvGrpSpPr/>
        <p:nvPr/>
      </p:nvGrpSpPr>
      <p:grpSpPr>
        <a:xfrm>
          <a:off x="0" y="0"/>
          <a:ext cx="0" cy="0"/>
          <a:chOff x="0" y="0"/>
          <a:chExt cx="0" cy="0"/>
        </a:xfrm>
      </p:grpSpPr>
      <p:sp>
        <p:nvSpPr>
          <p:cNvPr id="7882" name="Google Shape;7882;gd1e4e728eb_0_7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3" name="Google Shape;7883;gd1e4e728eb_0_7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1e4e728eb_0_7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1e4e728eb_0_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B0F03E64-FF11-788A-D16F-C1168C1D0947}"/>
            </a:ext>
          </a:extLst>
        </p:cNvPr>
        <p:cNvGrpSpPr/>
        <p:nvPr/>
      </p:nvGrpSpPr>
      <p:grpSpPr>
        <a:xfrm>
          <a:off x="0" y="0"/>
          <a:ext cx="0" cy="0"/>
          <a:chOff x="0" y="0"/>
          <a:chExt cx="0" cy="0"/>
        </a:xfrm>
      </p:grpSpPr>
      <p:sp>
        <p:nvSpPr>
          <p:cNvPr id="789" name="Google Shape;789;g99f2f57a71_0_115:notes">
            <a:extLst>
              <a:ext uri="{FF2B5EF4-FFF2-40B4-BE49-F238E27FC236}">
                <a16:creationId xmlns:a16="http://schemas.microsoft.com/office/drawing/2014/main" id="{7C3CB79F-0F4B-B063-7FD0-429625B2C97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a:extLst>
              <a:ext uri="{FF2B5EF4-FFF2-40B4-BE49-F238E27FC236}">
                <a16:creationId xmlns:a16="http://schemas.microsoft.com/office/drawing/2014/main" id="{BB60506A-CB0B-C807-5D84-8B05A412F46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117879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55B44FA3-67B4-9997-E3F5-156B8B005676}"/>
            </a:ext>
          </a:extLst>
        </p:cNvPr>
        <p:cNvGrpSpPr/>
        <p:nvPr/>
      </p:nvGrpSpPr>
      <p:grpSpPr>
        <a:xfrm>
          <a:off x="0" y="0"/>
          <a:ext cx="0" cy="0"/>
          <a:chOff x="0" y="0"/>
          <a:chExt cx="0" cy="0"/>
        </a:xfrm>
      </p:grpSpPr>
      <p:sp>
        <p:nvSpPr>
          <p:cNvPr id="789" name="Google Shape;789;g99f2f57a71_0_115:notes">
            <a:extLst>
              <a:ext uri="{FF2B5EF4-FFF2-40B4-BE49-F238E27FC236}">
                <a16:creationId xmlns:a16="http://schemas.microsoft.com/office/drawing/2014/main" id="{8DFF0D94-7687-D9CC-0B58-D9E5067947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a:extLst>
              <a:ext uri="{FF2B5EF4-FFF2-40B4-BE49-F238E27FC236}">
                <a16:creationId xmlns:a16="http://schemas.microsoft.com/office/drawing/2014/main" id="{1BEED500-E9EF-2D6E-CE4D-32DA0104417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818272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0"/>
        <p:cNvGrpSpPr/>
        <p:nvPr/>
      </p:nvGrpSpPr>
      <p:grpSpPr>
        <a:xfrm>
          <a:off x="0" y="0"/>
          <a:ext cx="0" cy="0"/>
          <a:chOff x="0" y="0"/>
          <a:chExt cx="0" cy="0"/>
        </a:xfrm>
      </p:grpSpPr>
      <p:sp>
        <p:nvSpPr>
          <p:cNvPr id="8511" name="Google Shape;8511;gd1e4e728eb_0_9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2" name="Google Shape;8512;gd1e4e728eb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9f2f57a71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a:extLst>
            <a:ext uri="{FF2B5EF4-FFF2-40B4-BE49-F238E27FC236}">
              <a16:creationId xmlns:a16="http://schemas.microsoft.com/office/drawing/2014/main" id="{C2BEE267-E43C-38BB-E07C-9DED621ABEF8}"/>
            </a:ext>
          </a:extLst>
        </p:cNvPr>
        <p:cNvGrpSpPr/>
        <p:nvPr/>
      </p:nvGrpSpPr>
      <p:grpSpPr>
        <a:xfrm>
          <a:off x="0" y="0"/>
          <a:ext cx="0" cy="0"/>
          <a:chOff x="0" y="0"/>
          <a:chExt cx="0" cy="0"/>
        </a:xfrm>
      </p:grpSpPr>
      <p:sp>
        <p:nvSpPr>
          <p:cNvPr id="229" name="Google Shape;229;g99f2f57a71_0_207:notes">
            <a:extLst>
              <a:ext uri="{FF2B5EF4-FFF2-40B4-BE49-F238E27FC236}">
                <a16:creationId xmlns:a16="http://schemas.microsoft.com/office/drawing/2014/main" id="{C626441B-FFC9-6C13-A5AA-131E572D92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a:extLst>
              <a:ext uri="{FF2B5EF4-FFF2-40B4-BE49-F238E27FC236}">
                <a16:creationId xmlns:a16="http://schemas.microsoft.com/office/drawing/2014/main" id="{57FB00CC-3226-F0C5-0EC3-F2C7F6355F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4003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a:extLst>
            <a:ext uri="{FF2B5EF4-FFF2-40B4-BE49-F238E27FC236}">
              <a16:creationId xmlns:a16="http://schemas.microsoft.com/office/drawing/2014/main" id="{EEA95B2A-4248-8D2A-3F71-A2A783A9FBB9}"/>
            </a:ext>
          </a:extLst>
        </p:cNvPr>
        <p:cNvGrpSpPr/>
        <p:nvPr/>
      </p:nvGrpSpPr>
      <p:grpSpPr>
        <a:xfrm>
          <a:off x="0" y="0"/>
          <a:ext cx="0" cy="0"/>
          <a:chOff x="0" y="0"/>
          <a:chExt cx="0" cy="0"/>
        </a:xfrm>
      </p:grpSpPr>
      <p:sp>
        <p:nvSpPr>
          <p:cNvPr id="789" name="Google Shape;789;g99f2f57a71_0_115:notes">
            <a:extLst>
              <a:ext uri="{FF2B5EF4-FFF2-40B4-BE49-F238E27FC236}">
                <a16:creationId xmlns:a16="http://schemas.microsoft.com/office/drawing/2014/main" id="{7A212683-E735-ECC1-7DBA-EEF86EB8DE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a:extLst>
              <a:ext uri="{FF2B5EF4-FFF2-40B4-BE49-F238E27FC236}">
                <a16:creationId xmlns:a16="http://schemas.microsoft.com/office/drawing/2014/main" id="{A90804E5-A570-E913-2546-6A3D4F2B5CC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33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81937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a:spLocks noGrp="1"/>
          </p:cNvSpPr>
          <p:nvPr>
            <p:ph type="title" idx="13" hasCustomPrompt="1"/>
          </p:nvPr>
        </p:nvSpPr>
        <p:spPr>
          <a:xfrm>
            <a:off x="819375" y="3568802"/>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a:spLocks noGrp="1"/>
          </p:cNvSpPr>
          <p:nvPr>
            <p:ph type="title" idx="14" hasCustomPrompt="1"/>
          </p:nvPr>
        </p:nvSpPr>
        <p:spPr>
          <a:xfrm>
            <a:off x="497022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a:spLocks noGrp="1"/>
          </p:cNvSpPr>
          <p:nvPr>
            <p:ph type="title" idx="15" hasCustomPrompt="1"/>
          </p:nvPr>
        </p:nvSpPr>
        <p:spPr>
          <a:xfrm>
            <a:off x="4970225" y="3569825"/>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extLst>
      <p:ext uri="{BB962C8B-B14F-4D97-AF65-F5344CB8AC3E}">
        <p14:creationId xmlns:p14="http://schemas.microsoft.com/office/powerpoint/2010/main" val="214921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8"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png"/><Relationship Id="rId5" Type="http://schemas.openxmlformats.org/officeDocument/2006/relationships/image" Target="../media/image12.sv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2.sv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19.jp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19.jp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9.jp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slide" Target="slide48.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5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slide" Target="slide52.xml"/><Relationship Id="rId11" Type="http://schemas.openxmlformats.org/officeDocument/2006/relationships/slide" Target="slide50.xml"/><Relationship Id="rId5" Type="http://schemas.openxmlformats.org/officeDocument/2006/relationships/hyperlink" Target="http://bit.ly/33VAFh3" TargetMode="External"/><Relationship Id="rId15" Type="http://schemas.openxmlformats.org/officeDocument/2006/relationships/slide" Target="slide60.xml"/><Relationship Id="rId10" Type="http://schemas.openxmlformats.org/officeDocument/2006/relationships/slide" Target="slide49.xml"/><Relationship Id="rId4" Type="http://schemas.openxmlformats.org/officeDocument/2006/relationships/hyperlink" Target="http://bit.ly/30B07Gq" TargetMode="External"/><Relationship Id="rId9" Type="http://schemas.openxmlformats.org/officeDocument/2006/relationships/slide" Target="slide46.xml"/><Relationship Id="rId14" Type="http://schemas.openxmlformats.org/officeDocument/2006/relationships/slide" Target="slide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hyperlink" Target="https://docs.google.com/spreadsheets/d/1MJ_FQp3Xl_zSLpg4nJBcr8T5fGkjYG_8M1r7IRq4I4I/copy"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42.xml"/><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hyperlink" Target="https://docs.google.com/spreadsheets/d/1MJ_FQp3Xl_zSLpg4nJBcr8T5fGkjYG_8M1r7IRq4I4I/copy"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7"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47.png"/></Relationships>
</file>

<file path=ppt/slides/_rels/slide49.xml.rels><?xml version="1.0" encoding="UTF-8" standalone="yes"?>
<Relationships xmlns="http://schemas.openxmlformats.org/package/2006/relationships"><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50.xml"/><Relationship Id="rId1" Type="http://schemas.openxmlformats.org/officeDocument/2006/relationships/slideLayout" Target="../slideLayouts/slideLayout28.xml"/><Relationship Id="rId6" Type="http://schemas.openxmlformats.org/officeDocument/2006/relationships/slide" Target="slide46.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s.google.com/specimen/Fugaz+One" TargetMode="External"/><Relationship Id="rId2" Type="http://schemas.openxmlformats.org/officeDocument/2006/relationships/notesSlide" Target="../notesSlides/notesSlide52.xml"/><Relationship Id="rId1" Type="http://schemas.openxmlformats.org/officeDocument/2006/relationships/slideLayout" Target="../slideLayouts/slideLayout28.xml"/><Relationship Id="rId4" Type="http://schemas.openxmlformats.org/officeDocument/2006/relationships/hyperlink" Target="https://fonts.google.com/specimen/Catamaran" TargetMode="External"/></Relationships>
</file>

<file path=ppt/slides/_rels/slide53.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54.gif"/><Relationship Id="rId2" Type="http://schemas.openxmlformats.org/officeDocument/2006/relationships/notesSlide" Target="../notesSlides/notesSlide53.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53.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52.gif"/><Relationship Id="rId4" Type="http://schemas.openxmlformats.org/officeDocument/2006/relationships/image" Target="../media/image50.gif"/><Relationship Id="rId9" Type="http://schemas.openxmlformats.org/officeDocument/2006/relationships/image" Target="../media/image51.gif"/></Relationships>
</file>

<file path=ppt/slides/_rels/slide5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54.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5.png"/><Relationship Id="rId7" Type="http://schemas.openxmlformats.org/officeDocument/2006/relationships/image" Target="../media/image19.jpg"/><Relationship Id="rId2" Type="http://schemas.openxmlformats.org/officeDocument/2006/relationships/notesSlide" Target="../notesSlides/notesSlide67.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55.png"/><Relationship Id="rId7" Type="http://schemas.openxmlformats.org/officeDocument/2006/relationships/image" Target="../media/image19.jpg"/><Relationship Id="rId2" Type="http://schemas.openxmlformats.org/officeDocument/2006/relationships/notesSlide" Target="../notesSlides/notesSlide68.xml"/><Relationship Id="rId1" Type="http://schemas.openxmlformats.org/officeDocument/2006/relationships/slideLayout" Target="../slideLayouts/slideLayout29.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69.xml"/><Relationship Id="rId1" Type="http://schemas.openxmlformats.org/officeDocument/2006/relationships/slideLayout" Target="../slideLayouts/slideLayout27.xml"/><Relationship Id="rId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966500" y="867950"/>
            <a:ext cx="3069900" cy="2340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p:nvPr/>
        </p:nvSpPr>
        <p:spPr>
          <a:xfrm>
            <a:off x="637600" y="195974"/>
            <a:ext cx="4228200" cy="4092300"/>
          </a:xfrm>
          <a:prstGeom prst="ellipse">
            <a:avLst/>
          </a:prstGeom>
          <a:gradFill>
            <a:gsLst>
              <a:gs pos="0">
                <a:srgbClr val="170F8D">
                  <a:lumMod val="60674"/>
                  <a:lumOff val="39326"/>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MDIBL Comparative Genomics and Data Science Core</a:t>
            </a:r>
            <a:endParaRPr dirty="0"/>
          </a:p>
        </p:txBody>
      </p:sp>
      <p:grpSp>
        <p:nvGrpSpPr>
          <p:cNvPr id="147" name="Google Shape;147;p31"/>
          <p:cNvGrpSpPr/>
          <p:nvPr/>
        </p:nvGrpSpPr>
        <p:grpSpPr>
          <a:xfrm>
            <a:off x="5100994" y="1589500"/>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559938" y="2594775"/>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INTRO </a:t>
            </a:r>
            <a:br>
              <a:rPr lang="en" dirty="0">
                <a:solidFill>
                  <a:schemeClr val="lt1"/>
                </a:solidFill>
              </a:rPr>
            </a:br>
            <a:r>
              <a:rPr lang="en" dirty="0">
                <a:solidFill>
                  <a:schemeClr val="lt1"/>
                </a:solidFill>
              </a:rPr>
              <a:t>TO </a:t>
            </a:r>
            <a:br>
              <a:rPr lang="en" dirty="0">
                <a:solidFill>
                  <a:schemeClr val="dk1"/>
                </a:solidFill>
              </a:rPr>
            </a:br>
            <a:endParaRPr dirty="0">
              <a:solidFill>
                <a:schemeClr val="dk1"/>
              </a:solidFill>
            </a:endParaRPr>
          </a:p>
        </p:txBody>
      </p:sp>
      <p:sp>
        <p:nvSpPr>
          <p:cNvPr id="4" name="Google Shape;158;p31">
            <a:extLst>
              <a:ext uri="{FF2B5EF4-FFF2-40B4-BE49-F238E27FC236}">
                <a16:creationId xmlns:a16="http://schemas.microsoft.com/office/drawing/2014/main" id="{F668AD4A-CEA6-276C-62C2-16262582FA2E}"/>
              </a:ext>
            </a:extLst>
          </p:cNvPr>
          <p:cNvSpPr txBox="1">
            <a:spLocks/>
          </p:cNvSpPr>
          <p:nvPr/>
        </p:nvSpPr>
        <p:spPr>
          <a:xfrm>
            <a:off x="4546968" y="2839255"/>
            <a:ext cx="3858600" cy="7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n-US" sz="4400" dirty="0">
                <a:solidFill>
                  <a:schemeClr val="tx1"/>
                </a:solidFill>
              </a:rPr>
              <a:t>AWS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02C2530B-B2B4-4F4E-2819-C18B56C74541}"/>
            </a:ext>
          </a:extLst>
        </p:cNvPr>
        <p:cNvGrpSpPr/>
        <p:nvPr/>
      </p:nvGrpSpPr>
      <p:grpSpPr>
        <a:xfrm>
          <a:off x="0" y="0"/>
          <a:ext cx="0" cy="0"/>
          <a:chOff x="0" y="0"/>
          <a:chExt cx="0" cy="0"/>
        </a:xfrm>
      </p:grpSpPr>
      <p:sp>
        <p:nvSpPr>
          <p:cNvPr id="284" name="Google Shape;284;p37">
            <a:extLst>
              <a:ext uri="{FF2B5EF4-FFF2-40B4-BE49-F238E27FC236}">
                <a16:creationId xmlns:a16="http://schemas.microsoft.com/office/drawing/2014/main" id="{DBF19B59-389C-604C-01EB-F2456F59D9D5}"/>
              </a:ext>
            </a:extLst>
          </p:cNvPr>
          <p:cNvSpPr/>
          <p:nvPr/>
        </p:nvSpPr>
        <p:spPr>
          <a:xfrm>
            <a:off x="4854809" y="361327"/>
            <a:ext cx="4120705" cy="4420846"/>
          </a:xfrm>
          <a:prstGeom prst="ellipse">
            <a:avLst/>
          </a:prstGeom>
          <a:gradFill>
            <a:gsLst>
              <a:gs pos="0">
                <a:srgbClr val="7AA215"/>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B498165D-1FDE-EE39-E17A-7A597B774761}"/>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EA05C783-B98B-111D-D6A7-DFD799BDA79A}"/>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2B287BF0-FEFF-3DBC-58F2-0A219920A783}"/>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Simple Storage</a:t>
            </a:r>
            <a:br>
              <a:rPr lang="en" dirty="0"/>
            </a:br>
            <a:r>
              <a:rPr lang="en" dirty="0"/>
              <a:t>Service</a:t>
            </a:r>
            <a:endParaRPr dirty="0"/>
          </a:p>
        </p:txBody>
      </p:sp>
      <p:cxnSp>
        <p:nvCxnSpPr>
          <p:cNvPr id="290" name="Google Shape;290;p37">
            <a:extLst>
              <a:ext uri="{FF2B5EF4-FFF2-40B4-BE49-F238E27FC236}">
                <a16:creationId xmlns:a16="http://schemas.microsoft.com/office/drawing/2014/main" id="{65E3182E-6CAC-E076-8DD4-97A78797F560}"/>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33BFB782-A655-09CE-31A3-388A57882497}"/>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25C6F126-F7DB-F30D-07BE-2626143A1176}"/>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738E8E15-19F7-1A11-1C63-1D0E3EE2357C}"/>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B35A64E1-520A-522A-479A-52BBD7038C18}"/>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6BBE634C-817D-5F89-C2CD-EF42F1F46465}"/>
              </a:ext>
            </a:extLst>
          </p:cNvPr>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Storage – S3</a:t>
            </a:r>
            <a:endParaRPr dirty="0">
              <a:solidFill>
                <a:schemeClr val="dk1"/>
              </a:solidFill>
            </a:endParaRPr>
          </a:p>
        </p:txBody>
      </p:sp>
      <p:pic>
        <p:nvPicPr>
          <p:cNvPr id="13" name="Picture 12">
            <a:extLst>
              <a:ext uri="{FF2B5EF4-FFF2-40B4-BE49-F238E27FC236}">
                <a16:creationId xmlns:a16="http://schemas.microsoft.com/office/drawing/2014/main" id="{2C6F51A2-1807-2E36-475A-477723264204}"/>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5" name="Graphic 4">
            <a:extLst>
              <a:ext uri="{FF2B5EF4-FFF2-40B4-BE49-F238E27FC236}">
                <a16:creationId xmlns:a16="http://schemas.microsoft.com/office/drawing/2014/main" id="{8E3F293C-7953-D9A8-E14D-18E512C928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9363" y="1596835"/>
            <a:ext cx="1949830" cy="1949830"/>
          </a:xfrm>
          <a:prstGeom prst="rect">
            <a:avLst/>
          </a:prstGeom>
          <a:effectLst>
            <a:reflection blurRad="6350" stA="50000" endA="300" endPos="55500" dist="50800" dir="5400000" sy="-100000" algn="bl" rotWithShape="0"/>
          </a:effectLst>
        </p:spPr>
      </p:pic>
      <p:sp>
        <p:nvSpPr>
          <p:cNvPr id="8" name="Google Shape;232;p35">
            <a:extLst>
              <a:ext uri="{FF2B5EF4-FFF2-40B4-BE49-F238E27FC236}">
                <a16:creationId xmlns:a16="http://schemas.microsoft.com/office/drawing/2014/main" id="{C4F7AF0B-D4DC-9A1A-73EE-EB6221EBC725}"/>
              </a:ext>
            </a:extLst>
          </p:cNvPr>
          <p:cNvSpPr>
            <a:spLocks noChangeAspect="1"/>
          </p:cNvSpPr>
          <p:nvPr/>
        </p:nvSpPr>
        <p:spPr>
          <a:xfrm>
            <a:off x="1181447" y="1700154"/>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4" name="Group 13">
            <a:extLst>
              <a:ext uri="{FF2B5EF4-FFF2-40B4-BE49-F238E27FC236}">
                <a16:creationId xmlns:a16="http://schemas.microsoft.com/office/drawing/2014/main" id="{49215471-77B8-9C1F-5723-AE1B48FA8BCA}"/>
              </a:ext>
            </a:extLst>
          </p:cNvPr>
          <p:cNvGrpSpPr/>
          <p:nvPr/>
        </p:nvGrpSpPr>
        <p:grpSpPr>
          <a:xfrm>
            <a:off x="1176574" y="3958063"/>
            <a:ext cx="4120704" cy="2038406"/>
            <a:chOff x="1176574" y="3958063"/>
            <a:chExt cx="4120704" cy="2038406"/>
          </a:xfrm>
        </p:grpSpPr>
        <p:sp>
          <p:nvSpPr>
            <p:cNvPr id="12" name="Oval 11">
              <a:extLst>
                <a:ext uri="{FF2B5EF4-FFF2-40B4-BE49-F238E27FC236}">
                  <a16:creationId xmlns:a16="http://schemas.microsoft.com/office/drawing/2014/main" id="{ADC990FD-1C5A-6F71-AFC0-01605BB6AF04}"/>
                </a:ext>
              </a:extLst>
            </p:cNvPr>
            <p:cNvSpPr>
              <a:spLocks noChangeAspect="1"/>
            </p:cNvSpPr>
            <p:nvPr/>
          </p:nvSpPr>
          <p:spPr>
            <a:xfrm>
              <a:off x="2848557" y="3958063"/>
              <a:ext cx="914400" cy="914400"/>
            </a:xfrm>
            <a:prstGeom prst="ellipse">
              <a:avLst/>
            </a:prstGeom>
            <a:solidFill>
              <a:srgbClr val="0000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09F62AF-B464-A6C6-71F8-7B4E8BFB99E5}"/>
                </a:ext>
              </a:extLst>
            </p:cNvPr>
            <p:cNvPicPr>
              <a:picLocks noChangeAspect="1"/>
            </p:cNvPicPr>
            <p:nvPr/>
          </p:nvPicPr>
          <p:blipFill>
            <a:blip r:embed="rId3">
              <a:alphaModFix/>
            </a:blip>
            <a:stretch>
              <a:fillRect/>
            </a:stretch>
          </p:blipFill>
          <p:spPr>
            <a:xfrm>
              <a:off x="1176574" y="4415263"/>
              <a:ext cx="4120704" cy="1581206"/>
            </a:xfrm>
            <a:prstGeom prst="rect">
              <a:avLst/>
            </a:prstGeom>
            <a:effectLst>
              <a:softEdge rad="0"/>
            </a:effectLst>
          </p:spPr>
        </p:pic>
      </p:grpSp>
      <p:pic>
        <p:nvPicPr>
          <p:cNvPr id="10242" name="Picture 2">
            <a:extLst>
              <a:ext uri="{FF2B5EF4-FFF2-40B4-BE49-F238E27FC236}">
                <a16:creationId xmlns:a16="http://schemas.microsoft.com/office/drawing/2014/main" id="{71CE5C79-DB89-4929-3010-24FD746CDB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6347" b="1490"/>
          <a:stretch/>
        </p:blipFill>
        <p:spPr bwMode="auto">
          <a:xfrm>
            <a:off x="873939" y="2518114"/>
            <a:ext cx="4863637" cy="2271161"/>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326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33669B8B-A167-A18D-6CFC-6E7C4B5DD451}"/>
            </a:ext>
          </a:extLst>
        </p:cNvPr>
        <p:cNvGrpSpPr/>
        <p:nvPr/>
      </p:nvGrpSpPr>
      <p:grpSpPr>
        <a:xfrm>
          <a:off x="0" y="0"/>
          <a:ext cx="0" cy="0"/>
          <a:chOff x="0" y="0"/>
          <a:chExt cx="0" cy="0"/>
        </a:xfrm>
      </p:grpSpPr>
      <p:sp>
        <p:nvSpPr>
          <p:cNvPr id="284" name="Google Shape;284;p37">
            <a:extLst>
              <a:ext uri="{FF2B5EF4-FFF2-40B4-BE49-F238E27FC236}">
                <a16:creationId xmlns:a16="http://schemas.microsoft.com/office/drawing/2014/main" id="{93C8D715-DFA6-EE2A-342E-01EA4E3F6584}"/>
              </a:ext>
            </a:extLst>
          </p:cNvPr>
          <p:cNvSpPr/>
          <p:nvPr/>
        </p:nvSpPr>
        <p:spPr>
          <a:xfrm>
            <a:off x="4854809" y="361327"/>
            <a:ext cx="4120705" cy="4420846"/>
          </a:xfrm>
          <a:prstGeom prst="ellipse">
            <a:avLst/>
          </a:prstGeom>
          <a:gradFill>
            <a:gsLst>
              <a:gs pos="0">
                <a:srgbClr val="EE7100"/>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D40320CF-F6B6-94F4-E67D-0DFE07CA5963}"/>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0B4561B2-6F5C-4E5A-3FEC-0FF8C1FC42C7}"/>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3F62E9F6-55CF-507E-EAE7-98A967DF053C}"/>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Elastic Compute</a:t>
            </a:r>
            <a:br>
              <a:rPr lang="en" dirty="0"/>
            </a:br>
            <a:r>
              <a:rPr lang="en" dirty="0"/>
              <a:t>  Cloud</a:t>
            </a:r>
            <a:endParaRPr dirty="0"/>
          </a:p>
        </p:txBody>
      </p:sp>
      <p:cxnSp>
        <p:nvCxnSpPr>
          <p:cNvPr id="290" name="Google Shape;290;p37">
            <a:extLst>
              <a:ext uri="{FF2B5EF4-FFF2-40B4-BE49-F238E27FC236}">
                <a16:creationId xmlns:a16="http://schemas.microsoft.com/office/drawing/2014/main" id="{DA9B190E-344F-6A86-D89B-6B34D7A96FBD}"/>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20C0FAB0-3242-30E0-B03F-7BE6D3384621}"/>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4FD2343C-D746-D5C4-7381-D135BF3329FD}"/>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6704FC0D-EC17-F39D-CD86-2063395A3783}"/>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3BA84696-9161-8714-1492-C3C0D1545965}"/>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CBBEA6E3-E48C-F0CE-B28F-2EC45CD292A4}"/>
              </a:ext>
            </a:extLst>
          </p:cNvPr>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Compute – EC2</a:t>
            </a:r>
            <a:endParaRPr dirty="0">
              <a:solidFill>
                <a:schemeClr val="dk1"/>
              </a:solidFill>
            </a:endParaRPr>
          </a:p>
        </p:txBody>
      </p:sp>
      <p:pic>
        <p:nvPicPr>
          <p:cNvPr id="13" name="Picture 12">
            <a:extLst>
              <a:ext uri="{FF2B5EF4-FFF2-40B4-BE49-F238E27FC236}">
                <a16:creationId xmlns:a16="http://schemas.microsoft.com/office/drawing/2014/main" id="{2B7577E0-7E8E-F609-1DC0-5FA683B6B1EA}"/>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11" name="Graphic 10">
            <a:extLst>
              <a:ext uri="{FF2B5EF4-FFF2-40B4-BE49-F238E27FC236}">
                <a16:creationId xmlns:a16="http://schemas.microsoft.com/office/drawing/2014/main" id="{267308EE-3598-E513-792B-06756FCB02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9363" y="1596835"/>
            <a:ext cx="1949830" cy="1949830"/>
          </a:xfrm>
          <a:prstGeom prst="rect">
            <a:avLst/>
          </a:prstGeom>
          <a:effectLst>
            <a:reflection blurRad="6350" stA="50000" endA="300" endPos="55500" dist="50800" dir="5400000" sy="-100000" algn="bl" rotWithShape="0"/>
          </a:effectLst>
        </p:spPr>
      </p:pic>
      <p:sp>
        <p:nvSpPr>
          <p:cNvPr id="20" name="Google Shape;232;p35">
            <a:extLst>
              <a:ext uri="{FF2B5EF4-FFF2-40B4-BE49-F238E27FC236}">
                <a16:creationId xmlns:a16="http://schemas.microsoft.com/office/drawing/2014/main" id="{81585E11-915C-E95C-681D-2DA25985524A}"/>
              </a:ext>
            </a:extLst>
          </p:cNvPr>
          <p:cNvSpPr>
            <a:spLocks noChangeAspect="1"/>
          </p:cNvSpPr>
          <p:nvPr/>
        </p:nvSpPr>
        <p:spPr>
          <a:xfrm>
            <a:off x="1285225" y="1685901"/>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7" name="Group 16">
            <a:extLst>
              <a:ext uri="{FF2B5EF4-FFF2-40B4-BE49-F238E27FC236}">
                <a16:creationId xmlns:a16="http://schemas.microsoft.com/office/drawing/2014/main" id="{20C39AB1-1B69-4ED3-ABAC-6410609B6C6B}"/>
              </a:ext>
            </a:extLst>
          </p:cNvPr>
          <p:cNvGrpSpPr/>
          <p:nvPr/>
        </p:nvGrpSpPr>
        <p:grpSpPr>
          <a:xfrm>
            <a:off x="1173053" y="3986886"/>
            <a:ext cx="4120704" cy="2038406"/>
            <a:chOff x="1176574" y="3958063"/>
            <a:chExt cx="4120704" cy="2038406"/>
          </a:xfrm>
        </p:grpSpPr>
        <p:sp>
          <p:nvSpPr>
            <p:cNvPr id="18" name="Oval 17">
              <a:extLst>
                <a:ext uri="{FF2B5EF4-FFF2-40B4-BE49-F238E27FC236}">
                  <a16:creationId xmlns:a16="http://schemas.microsoft.com/office/drawing/2014/main" id="{0AEAB390-C6F5-70A5-8BC9-B0916E87D102}"/>
                </a:ext>
              </a:extLst>
            </p:cNvPr>
            <p:cNvSpPr>
              <a:spLocks noChangeAspect="1"/>
            </p:cNvSpPr>
            <p:nvPr/>
          </p:nvSpPr>
          <p:spPr>
            <a:xfrm>
              <a:off x="2848557" y="3958063"/>
              <a:ext cx="914400" cy="914400"/>
            </a:xfrm>
            <a:prstGeom prst="ellipse">
              <a:avLst/>
            </a:prstGeom>
            <a:solidFill>
              <a:srgbClr val="00000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6F61964-73FE-9AD9-1545-912144AA18B7}"/>
                </a:ext>
              </a:extLst>
            </p:cNvPr>
            <p:cNvPicPr>
              <a:picLocks noChangeAspect="1"/>
            </p:cNvPicPr>
            <p:nvPr/>
          </p:nvPicPr>
          <p:blipFill>
            <a:blip r:embed="rId3">
              <a:alphaModFix/>
            </a:blip>
            <a:stretch>
              <a:fillRect/>
            </a:stretch>
          </p:blipFill>
          <p:spPr>
            <a:xfrm>
              <a:off x="1176574" y="4415263"/>
              <a:ext cx="4120704" cy="1581206"/>
            </a:xfrm>
            <a:prstGeom prst="rect">
              <a:avLst/>
            </a:prstGeom>
            <a:effectLst>
              <a:softEdge rad="0"/>
            </a:effectLst>
          </p:spPr>
        </p:pic>
      </p:grpSp>
      <p:pic>
        <p:nvPicPr>
          <p:cNvPr id="16" name="Picture 4">
            <a:extLst>
              <a:ext uri="{FF2B5EF4-FFF2-40B4-BE49-F238E27FC236}">
                <a16:creationId xmlns:a16="http://schemas.microsoft.com/office/drawing/2014/main" id="{32ECBFD5-9AD9-5731-C3B8-55E8F97648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939" y="1688890"/>
            <a:ext cx="4863637" cy="314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458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83EDEE8-17D1-EB2F-E919-347729D32AEA}"/>
            </a:ext>
          </a:extLst>
        </p:cNvPr>
        <p:cNvGrpSpPr/>
        <p:nvPr/>
      </p:nvGrpSpPr>
      <p:grpSpPr>
        <a:xfrm>
          <a:off x="0" y="0"/>
          <a:ext cx="0" cy="0"/>
          <a:chOff x="0" y="0"/>
          <a:chExt cx="0" cy="0"/>
        </a:xfrm>
      </p:grpSpPr>
      <p:sp>
        <p:nvSpPr>
          <p:cNvPr id="2" name="Google Shape;232;p35">
            <a:extLst>
              <a:ext uri="{FF2B5EF4-FFF2-40B4-BE49-F238E27FC236}">
                <a16:creationId xmlns:a16="http://schemas.microsoft.com/office/drawing/2014/main" id="{C1557B5C-88FC-4E2E-948A-EC04EFE6E3C1}"/>
              </a:ext>
            </a:extLst>
          </p:cNvPr>
          <p:cNvSpPr>
            <a:spLocks noChangeAspect="1"/>
          </p:cNvSpPr>
          <p:nvPr/>
        </p:nvSpPr>
        <p:spPr>
          <a:xfrm>
            <a:off x="-266827" y="-34538"/>
            <a:ext cx="7162406" cy="7162406"/>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34D72ECE-6D16-26C3-5049-153D183E9580}"/>
              </a:ext>
            </a:extLst>
          </p:cNvPr>
          <p:cNvSpPr/>
          <p:nvPr/>
        </p:nvSpPr>
        <p:spPr>
          <a:xfrm>
            <a:off x="4854809" y="361327"/>
            <a:ext cx="4120705" cy="4420846"/>
          </a:xfrm>
          <a:prstGeom prst="ellipse">
            <a:avLst/>
          </a:prstGeom>
          <a:gradFill>
            <a:gsLst>
              <a:gs pos="0">
                <a:srgbClr val="EE7100"/>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24FA6F1D-351A-B318-239C-816E5FC79821}"/>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E9ED4D4F-4A0E-B0CC-4619-2CA18EEB4CB3}"/>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08A77966-8723-5C84-85CF-28D5458F89F5}"/>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Elastic Compute</a:t>
            </a:r>
            <a:br>
              <a:rPr lang="en" dirty="0"/>
            </a:br>
            <a:r>
              <a:rPr lang="en" dirty="0"/>
              <a:t>  Cloud</a:t>
            </a:r>
            <a:endParaRPr dirty="0"/>
          </a:p>
        </p:txBody>
      </p:sp>
      <p:cxnSp>
        <p:nvCxnSpPr>
          <p:cNvPr id="290" name="Google Shape;290;p37">
            <a:extLst>
              <a:ext uri="{FF2B5EF4-FFF2-40B4-BE49-F238E27FC236}">
                <a16:creationId xmlns:a16="http://schemas.microsoft.com/office/drawing/2014/main" id="{AA472654-EDFC-08EF-F8A9-D9A635ADDA61}"/>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E642ECE9-2DBA-4254-9ADF-35A156C9EEE7}"/>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9064C444-AE7D-5FEE-2D09-73399B15ECDA}"/>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099882C5-0680-71F1-9C12-898BEE83566B}"/>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AC145DB4-182E-3C48-1CF3-0B08226A135F}"/>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FC558C3B-55C2-6942-8F40-6794EFA3BFB9}"/>
              </a:ext>
            </a:extLst>
          </p:cNvPr>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Compute – EC2</a:t>
            </a:r>
            <a:endParaRPr dirty="0">
              <a:solidFill>
                <a:schemeClr val="dk1"/>
              </a:solidFill>
            </a:endParaRPr>
          </a:p>
        </p:txBody>
      </p:sp>
      <p:pic>
        <p:nvPicPr>
          <p:cNvPr id="13" name="Picture 12">
            <a:extLst>
              <a:ext uri="{FF2B5EF4-FFF2-40B4-BE49-F238E27FC236}">
                <a16:creationId xmlns:a16="http://schemas.microsoft.com/office/drawing/2014/main" id="{EFB4FCD4-3E86-1C10-9DC4-FF376D887D0F}"/>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11" name="Graphic 10">
            <a:extLst>
              <a:ext uri="{FF2B5EF4-FFF2-40B4-BE49-F238E27FC236}">
                <a16:creationId xmlns:a16="http://schemas.microsoft.com/office/drawing/2014/main" id="{FA862259-4FD4-19C4-6FEC-F1B60A857CF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9363" y="1596835"/>
            <a:ext cx="1949830" cy="1949830"/>
          </a:xfrm>
          <a:prstGeom prst="rect">
            <a:avLst/>
          </a:prstGeom>
          <a:effectLst>
            <a:reflection blurRad="6350" stA="50000" endA="300" endPos="55500" dist="50800" dir="5400000" sy="-100000" algn="bl" rotWithShape="0"/>
          </a:effectLst>
        </p:spPr>
      </p:pic>
      <p:pic>
        <p:nvPicPr>
          <p:cNvPr id="12300" name="Picture 12">
            <a:extLst>
              <a:ext uri="{FF2B5EF4-FFF2-40B4-BE49-F238E27FC236}">
                <a16:creationId xmlns:a16="http://schemas.microsoft.com/office/drawing/2014/main" id="{5ED044BF-12E8-DD09-8344-F3216958E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162" y="1781752"/>
            <a:ext cx="4793226" cy="3253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23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1F753726-C733-3C3E-E243-846D3BABCE14}"/>
            </a:ext>
          </a:extLst>
        </p:cNvPr>
        <p:cNvGrpSpPr/>
        <p:nvPr/>
      </p:nvGrpSpPr>
      <p:grpSpPr>
        <a:xfrm>
          <a:off x="0" y="0"/>
          <a:ext cx="0" cy="0"/>
          <a:chOff x="0" y="0"/>
          <a:chExt cx="0" cy="0"/>
        </a:xfrm>
      </p:grpSpPr>
      <p:sp>
        <p:nvSpPr>
          <p:cNvPr id="2" name="Google Shape;232;p35">
            <a:extLst>
              <a:ext uri="{FF2B5EF4-FFF2-40B4-BE49-F238E27FC236}">
                <a16:creationId xmlns:a16="http://schemas.microsoft.com/office/drawing/2014/main" id="{A4008631-B6DE-AFE7-6808-1D226157A9A7}"/>
              </a:ext>
            </a:extLst>
          </p:cNvPr>
          <p:cNvSpPr>
            <a:spLocks noChangeAspect="1"/>
          </p:cNvSpPr>
          <p:nvPr/>
        </p:nvSpPr>
        <p:spPr>
          <a:xfrm>
            <a:off x="-389709" y="41266"/>
            <a:ext cx="7252498" cy="7252498"/>
          </a:xfrm>
          <a:prstGeom prst="ellipse">
            <a:avLst/>
          </a:prstGeom>
          <a:gradFill flip="none" rotWithShape="1">
            <a:gsLst>
              <a:gs pos="0">
                <a:schemeClr val="tx1">
                  <a:lumMod val="50000"/>
                  <a:lumOff val="50000"/>
                </a:schemeClr>
              </a:gs>
              <a:gs pos="3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1BEBA8F7-1C9A-3173-B506-9AEBD1CF6EB4}"/>
              </a:ext>
            </a:extLst>
          </p:cNvPr>
          <p:cNvSpPr/>
          <p:nvPr/>
        </p:nvSpPr>
        <p:spPr>
          <a:xfrm>
            <a:off x="4854809" y="361327"/>
            <a:ext cx="4120705" cy="4420846"/>
          </a:xfrm>
          <a:prstGeom prst="ellipse">
            <a:avLst/>
          </a:prstGeom>
          <a:gradFill>
            <a:gsLst>
              <a:gs pos="0">
                <a:srgbClr val="EE7100"/>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E2E95E4D-B6F3-0B9B-1E13-264B95640E95}"/>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DACB3CC8-84A3-FBAD-4A14-3248F66EC9A1}"/>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82FD0D58-4A1C-0CD7-FDCF-EE7EAD1A0538}"/>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Elastic Compute</a:t>
            </a:r>
            <a:br>
              <a:rPr lang="en" dirty="0"/>
            </a:br>
            <a:r>
              <a:rPr lang="en" dirty="0"/>
              <a:t>  Cloud</a:t>
            </a:r>
            <a:endParaRPr dirty="0"/>
          </a:p>
        </p:txBody>
      </p:sp>
      <p:cxnSp>
        <p:nvCxnSpPr>
          <p:cNvPr id="290" name="Google Shape;290;p37">
            <a:extLst>
              <a:ext uri="{FF2B5EF4-FFF2-40B4-BE49-F238E27FC236}">
                <a16:creationId xmlns:a16="http://schemas.microsoft.com/office/drawing/2014/main" id="{73E2A64A-01CF-B46E-CB6F-93BCC438CAB9}"/>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8718E6FE-FFE8-B436-BD60-60B469869C9F}"/>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8415AEB4-E9FF-6136-7FAA-BA60E4A32BEC}"/>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2553505B-CFA8-BD08-93C8-36D4E0C0D9E9}"/>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CEEA3C9C-ABAC-70BA-09AC-1A81D0D4FC99}"/>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9DCAADCD-E893-F3D6-611C-7B7A4C2BFA19}"/>
              </a:ext>
            </a:extLst>
          </p:cNvPr>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Compute – EC2</a:t>
            </a:r>
            <a:endParaRPr dirty="0">
              <a:solidFill>
                <a:schemeClr val="dk1"/>
              </a:solidFill>
            </a:endParaRPr>
          </a:p>
        </p:txBody>
      </p:sp>
      <p:pic>
        <p:nvPicPr>
          <p:cNvPr id="13" name="Picture 12">
            <a:extLst>
              <a:ext uri="{FF2B5EF4-FFF2-40B4-BE49-F238E27FC236}">
                <a16:creationId xmlns:a16="http://schemas.microsoft.com/office/drawing/2014/main" id="{0A92CFAB-8E07-3B62-2A57-B0CDD7E948FE}"/>
              </a:ext>
            </a:extLst>
          </p:cNvPr>
          <p:cNvPicPr>
            <a:picLocks noChangeAspect="1"/>
          </p:cNvPicPr>
          <p:nvPr/>
        </p:nvPicPr>
        <p:blipFill>
          <a:blip r:embed="rId3">
            <a:alphaModFix amt="11000"/>
          </a:blip>
          <a:stretch>
            <a:fillRect/>
          </a:stretch>
        </p:blipFill>
        <p:spPr>
          <a:xfrm>
            <a:off x="4802437" y="3667515"/>
            <a:ext cx="4120704" cy="1581206"/>
          </a:xfrm>
          <a:prstGeom prst="rect">
            <a:avLst/>
          </a:prstGeom>
          <a:effectLst>
            <a:softEdge rad="0"/>
          </a:effectLst>
        </p:spPr>
      </p:pic>
      <p:pic>
        <p:nvPicPr>
          <p:cNvPr id="11" name="Graphic 10">
            <a:extLst>
              <a:ext uri="{FF2B5EF4-FFF2-40B4-BE49-F238E27FC236}">
                <a16:creationId xmlns:a16="http://schemas.microsoft.com/office/drawing/2014/main" id="{0D528FCC-C714-9181-F633-C2D6ABD163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49363" y="1596835"/>
            <a:ext cx="1949830" cy="1949830"/>
          </a:xfrm>
          <a:prstGeom prst="rect">
            <a:avLst/>
          </a:prstGeom>
          <a:effectLst>
            <a:reflection blurRad="6350" stA="50000" endA="300" endPos="55500" dist="50800" dir="5400000" sy="-100000" algn="bl" rotWithShape="0"/>
          </a:effectLst>
        </p:spPr>
      </p:pic>
      <p:pic>
        <p:nvPicPr>
          <p:cNvPr id="14338" name="Picture 2">
            <a:extLst>
              <a:ext uri="{FF2B5EF4-FFF2-40B4-BE49-F238E27FC236}">
                <a16:creationId xmlns:a16="http://schemas.microsoft.com/office/drawing/2014/main" id="{DCC1AF63-9B85-8CD3-AF09-28615AA5FDD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0321"/>
          <a:stretch/>
        </p:blipFill>
        <p:spPr bwMode="auto">
          <a:xfrm>
            <a:off x="261676" y="3271003"/>
            <a:ext cx="2047097" cy="160464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08C5E5-55C4-4792-743F-B036E716ADE8}"/>
              </a:ext>
            </a:extLst>
          </p:cNvPr>
          <p:cNvPicPr>
            <a:picLocks noChangeAspect="1"/>
          </p:cNvPicPr>
          <p:nvPr/>
        </p:nvPicPr>
        <p:blipFill>
          <a:blip r:embed="rId7"/>
          <a:stretch>
            <a:fillRect/>
          </a:stretch>
        </p:blipFill>
        <p:spPr>
          <a:xfrm>
            <a:off x="1262312" y="2210615"/>
            <a:ext cx="1820745" cy="1820745"/>
          </a:xfrm>
          <a:prstGeom prst="roundRect">
            <a:avLst>
              <a:gd name="adj" fmla="val 16667"/>
            </a:avLst>
          </a:prstGeom>
          <a:ln>
            <a:noFill/>
          </a:ln>
          <a:effectLst/>
          <a:scene3d>
            <a:camera prst="orthographicFront"/>
            <a:lightRig rig="contrasting" dir="t">
              <a:rot lat="0" lon="0" rev="4200000"/>
            </a:lightRig>
          </a:scene3d>
          <a:sp3d prstMaterial="powder">
            <a:contourClr>
              <a:srgbClr val="969696"/>
            </a:contourClr>
          </a:sp3d>
        </p:spPr>
      </p:pic>
      <p:pic>
        <p:nvPicPr>
          <p:cNvPr id="7" name="Picture 2">
            <a:extLst>
              <a:ext uri="{FF2B5EF4-FFF2-40B4-BE49-F238E27FC236}">
                <a16:creationId xmlns:a16="http://schemas.microsoft.com/office/drawing/2014/main" id="{7889DDB4-19F6-378E-C12F-E14DE3EB17B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271" r="1"/>
          <a:stretch/>
        </p:blipFill>
        <p:spPr bwMode="auto">
          <a:xfrm>
            <a:off x="3968690" y="3259614"/>
            <a:ext cx="2049159" cy="16046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8C4AB43-AF96-4129-8AF9-E9D48ED2AE49}"/>
              </a:ext>
            </a:extLst>
          </p:cNvPr>
          <p:cNvPicPr>
            <a:picLocks noChangeAspect="1"/>
          </p:cNvPicPr>
          <p:nvPr/>
        </p:nvPicPr>
        <p:blipFill>
          <a:blip r:embed="rId8"/>
          <a:stretch>
            <a:fillRect/>
          </a:stretch>
        </p:blipFill>
        <p:spPr>
          <a:xfrm>
            <a:off x="3194892" y="2210615"/>
            <a:ext cx="1809027" cy="1809027"/>
          </a:xfrm>
          <a:prstGeom prst="roundRect">
            <a:avLst>
              <a:gd name="adj" fmla="val 16667"/>
            </a:avLst>
          </a:prstGeom>
          <a:ln>
            <a:noFill/>
          </a:ln>
          <a:effectLst/>
          <a:scene3d>
            <a:camera prst="orthographicFront"/>
            <a:lightRig rig="contrasting" dir="t">
              <a:rot lat="0" lon="0" rev="4200000"/>
            </a:lightRig>
          </a:scene3d>
          <a:sp3d prstMaterial="plastic">
            <a:contourClr>
              <a:srgbClr val="969696"/>
            </a:contourClr>
          </a:sp3d>
        </p:spPr>
      </p:pic>
      <p:sp>
        <p:nvSpPr>
          <p:cNvPr id="8" name="TextBox 7">
            <a:extLst>
              <a:ext uri="{FF2B5EF4-FFF2-40B4-BE49-F238E27FC236}">
                <a16:creationId xmlns:a16="http://schemas.microsoft.com/office/drawing/2014/main" id="{7D66D6E0-3146-46A0-9E4D-2E44ADF18E75}"/>
              </a:ext>
            </a:extLst>
          </p:cNvPr>
          <p:cNvSpPr txBox="1"/>
          <p:nvPr/>
        </p:nvSpPr>
        <p:spPr>
          <a:xfrm>
            <a:off x="2652642" y="4556480"/>
            <a:ext cx="979755" cy="307777"/>
          </a:xfrm>
          <a:prstGeom prst="rect">
            <a:avLst/>
          </a:prstGeom>
          <a:noFill/>
        </p:spPr>
        <p:txBody>
          <a:bodyPr wrap="none" rtlCol="0">
            <a:spAutoFit/>
          </a:bodyPr>
          <a:lstStyle/>
          <a:p>
            <a:pPr algn="ctr"/>
            <a:r>
              <a:rPr lang="en-US" dirty="0">
                <a:solidFill>
                  <a:schemeClr val="bg2">
                    <a:lumMod val="40000"/>
                    <a:lumOff val="60000"/>
                  </a:schemeClr>
                </a:solidFill>
                <a:latin typeface="Roboto" panose="02000000000000000000" pitchFamily="2" charset="0"/>
                <a:ea typeface="Roboto" panose="02000000000000000000" pitchFamily="2" charset="0"/>
                <a:cs typeface="Roboto" panose="02000000000000000000" pitchFamily="2" charset="0"/>
              </a:rPr>
              <a:t>r5.4xlarge</a:t>
            </a:r>
          </a:p>
        </p:txBody>
      </p:sp>
      <p:sp>
        <p:nvSpPr>
          <p:cNvPr id="9" name="TextBox 8">
            <a:extLst>
              <a:ext uri="{FF2B5EF4-FFF2-40B4-BE49-F238E27FC236}">
                <a16:creationId xmlns:a16="http://schemas.microsoft.com/office/drawing/2014/main" id="{E566F42B-2398-F032-7579-29B41B96DBD4}"/>
              </a:ext>
            </a:extLst>
          </p:cNvPr>
          <p:cNvSpPr txBox="1"/>
          <p:nvPr/>
        </p:nvSpPr>
        <p:spPr>
          <a:xfrm>
            <a:off x="2583932" y="4794457"/>
            <a:ext cx="1109599" cy="307777"/>
          </a:xfrm>
          <a:prstGeom prst="rect">
            <a:avLst/>
          </a:prstGeom>
          <a:noFill/>
        </p:spPr>
        <p:txBody>
          <a:bodyPr wrap="none" rtlCol="0">
            <a:spAutoFit/>
          </a:bodyPr>
          <a:lstStyle/>
          <a:p>
            <a:pPr algn="ctr"/>
            <a:r>
              <a:rPr lang="en-US" dirty="0">
                <a:solidFill>
                  <a:schemeClr val="bg2">
                    <a:lumMod val="40000"/>
                    <a:lumOff val="60000"/>
                  </a:schemeClr>
                </a:solidFill>
                <a:latin typeface="Roboto" panose="02000000000000000000" pitchFamily="2" charset="0"/>
                <a:ea typeface="Roboto" panose="02000000000000000000" pitchFamily="2" charset="0"/>
                <a:cs typeface="Roboto" panose="02000000000000000000" pitchFamily="2" charset="0"/>
              </a:rPr>
              <a:t>x1e.4xlarge</a:t>
            </a:r>
          </a:p>
        </p:txBody>
      </p:sp>
      <p:sp>
        <p:nvSpPr>
          <p:cNvPr id="10" name="TextBox 9">
            <a:extLst>
              <a:ext uri="{FF2B5EF4-FFF2-40B4-BE49-F238E27FC236}">
                <a16:creationId xmlns:a16="http://schemas.microsoft.com/office/drawing/2014/main" id="{7CE73F75-5458-7C63-EBE3-2416D7AB253C}"/>
              </a:ext>
            </a:extLst>
          </p:cNvPr>
          <p:cNvSpPr txBox="1"/>
          <p:nvPr/>
        </p:nvSpPr>
        <p:spPr>
          <a:xfrm>
            <a:off x="1404111" y="4548184"/>
            <a:ext cx="939681" cy="307777"/>
          </a:xfrm>
          <a:prstGeom prst="rect">
            <a:avLst/>
          </a:prstGeom>
          <a:noFill/>
        </p:spPr>
        <p:txBody>
          <a:bodyPr wrap="none" rtlCol="0">
            <a:spAutoFit/>
          </a:bodyPr>
          <a:lstStyle/>
          <a:p>
            <a:pPr algn="ctr"/>
            <a:r>
              <a:rPr lang="en-US" dirty="0">
                <a:solidFill>
                  <a:srgbClr val="3CC683"/>
                </a:solidFill>
                <a:latin typeface="Roboto" panose="02000000000000000000" pitchFamily="2" charset="0"/>
                <a:ea typeface="Roboto" panose="02000000000000000000" pitchFamily="2" charset="0"/>
                <a:cs typeface="Roboto" panose="02000000000000000000" pitchFamily="2" charset="0"/>
              </a:rPr>
              <a:t>$0.30893</a:t>
            </a:r>
          </a:p>
        </p:txBody>
      </p:sp>
      <p:sp>
        <p:nvSpPr>
          <p:cNvPr id="12" name="TextBox 11">
            <a:extLst>
              <a:ext uri="{FF2B5EF4-FFF2-40B4-BE49-F238E27FC236}">
                <a16:creationId xmlns:a16="http://schemas.microsoft.com/office/drawing/2014/main" id="{2F295351-AF68-FCEC-C932-2642FB96F0CB}"/>
              </a:ext>
            </a:extLst>
          </p:cNvPr>
          <p:cNvSpPr txBox="1"/>
          <p:nvPr/>
        </p:nvSpPr>
        <p:spPr>
          <a:xfrm>
            <a:off x="1454825" y="4786161"/>
            <a:ext cx="830677" cy="307777"/>
          </a:xfrm>
          <a:prstGeom prst="rect">
            <a:avLst/>
          </a:prstGeom>
          <a:noFill/>
        </p:spPr>
        <p:txBody>
          <a:bodyPr wrap="none" rtlCol="0">
            <a:spAutoFit/>
          </a:bodyPr>
          <a:lstStyle/>
          <a:p>
            <a:pPr algn="ctr"/>
            <a:r>
              <a:rPr lang="en-US" dirty="0">
                <a:solidFill>
                  <a:srgbClr val="3CC683"/>
                </a:solidFill>
                <a:latin typeface="Roboto" panose="02000000000000000000" pitchFamily="2" charset="0"/>
                <a:ea typeface="Roboto" panose="02000000000000000000" pitchFamily="2" charset="0"/>
                <a:cs typeface="Roboto" panose="02000000000000000000" pitchFamily="2" charset="0"/>
              </a:rPr>
              <a:t>$0.8930</a:t>
            </a:r>
          </a:p>
        </p:txBody>
      </p:sp>
      <p:sp>
        <p:nvSpPr>
          <p:cNvPr id="14" name="TextBox 13">
            <a:extLst>
              <a:ext uri="{FF2B5EF4-FFF2-40B4-BE49-F238E27FC236}">
                <a16:creationId xmlns:a16="http://schemas.microsoft.com/office/drawing/2014/main" id="{D5EED205-5A47-F163-FE58-77A191D52DF8}"/>
              </a:ext>
            </a:extLst>
          </p:cNvPr>
          <p:cNvSpPr txBox="1"/>
          <p:nvPr/>
        </p:nvSpPr>
        <p:spPr>
          <a:xfrm>
            <a:off x="3978098" y="4526644"/>
            <a:ext cx="731290" cy="307777"/>
          </a:xfrm>
          <a:prstGeom prst="rect">
            <a:avLst/>
          </a:prstGeom>
          <a:noFill/>
        </p:spPr>
        <p:txBody>
          <a:bodyPr wrap="none" rtlCol="0">
            <a:spAutoFit/>
          </a:bodyPr>
          <a:lstStyle/>
          <a:p>
            <a:pPr algn="ctr"/>
            <a:r>
              <a:rPr lang="en-US" dirty="0">
                <a:solidFill>
                  <a:srgbClr val="4E88E7"/>
                </a:solidFill>
                <a:latin typeface="Roboto" panose="02000000000000000000" pitchFamily="2" charset="0"/>
                <a:ea typeface="Roboto" panose="02000000000000000000" pitchFamily="2" charset="0"/>
                <a:cs typeface="Roboto" panose="02000000000000000000" pitchFamily="2" charset="0"/>
              </a:rPr>
              <a:t>$1.008</a:t>
            </a:r>
          </a:p>
        </p:txBody>
      </p:sp>
      <p:sp>
        <p:nvSpPr>
          <p:cNvPr id="15" name="TextBox 14">
            <a:extLst>
              <a:ext uri="{FF2B5EF4-FFF2-40B4-BE49-F238E27FC236}">
                <a16:creationId xmlns:a16="http://schemas.microsoft.com/office/drawing/2014/main" id="{5D22FD53-05F8-59F0-4250-01E9ECCF3540}"/>
              </a:ext>
            </a:extLst>
          </p:cNvPr>
          <p:cNvSpPr txBox="1"/>
          <p:nvPr/>
        </p:nvSpPr>
        <p:spPr>
          <a:xfrm>
            <a:off x="3974310" y="4764621"/>
            <a:ext cx="731290" cy="307777"/>
          </a:xfrm>
          <a:prstGeom prst="rect">
            <a:avLst/>
          </a:prstGeom>
          <a:noFill/>
        </p:spPr>
        <p:txBody>
          <a:bodyPr wrap="none" rtlCol="0">
            <a:spAutoFit/>
          </a:bodyPr>
          <a:lstStyle/>
          <a:p>
            <a:pPr algn="ctr"/>
            <a:r>
              <a:rPr lang="en-US" dirty="0">
                <a:solidFill>
                  <a:srgbClr val="4E88E7"/>
                </a:solidFill>
                <a:latin typeface="Roboto" panose="02000000000000000000" pitchFamily="2" charset="0"/>
                <a:ea typeface="Roboto" panose="02000000000000000000" pitchFamily="2" charset="0"/>
                <a:cs typeface="Roboto" panose="02000000000000000000" pitchFamily="2" charset="0"/>
              </a:rPr>
              <a:t>$3.336</a:t>
            </a:r>
          </a:p>
        </p:txBody>
      </p:sp>
    </p:spTree>
    <p:extLst>
      <p:ext uri="{BB962C8B-B14F-4D97-AF65-F5344CB8AC3E}">
        <p14:creationId xmlns:p14="http://schemas.microsoft.com/office/powerpoint/2010/main" val="1467082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BFCD27A2-8A25-5625-F687-44446B6F479C}"/>
            </a:ext>
          </a:extLst>
        </p:cNvPr>
        <p:cNvGrpSpPr/>
        <p:nvPr/>
      </p:nvGrpSpPr>
      <p:grpSpPr>
        <a:xfrm>
          <a:off x="0" y="0"/>
          <a:ext cx="0" cy="0"/>
          <a:chOff x="0" y="0"/>
          <a:chExt cx="0" cy="0"/>
        </a:xfrm>
      </p:grpSpPr>
      <p:sp>
        <p:nvSpPr>
          <p:cNvPr id="11" name="Google Shape;232;p35">
            <a:extLst>
              <a:ext uri="{FF2B5EF4-FFF2-40B4-BE49-F238E27FC236}">
                <a16:creationId xmlns:a16="http://schemas.microsoft.com/office/drawing/2014/main" id="{120B04B1-7A6C-62E2-9696-C15D84F08E00}"/>
              </a:ext>
            </a:extLst>
          </p:cNvPr>
          <p:cNvSpPr>
            <a:spLocks noChangeAspect="1"/>
          </p:cNvSpPr>
          <p:nvPr/>
        </p:nvSpPr>
        <p:spPr>
          <a:xfrm>
            <a:off x="3619706" y="1312058"/>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5">
            <a:extLst>
              <a:ext uri="{FF2B5EF4-FFF2-40B4-BE49-F238E27FC236}">
                <a16:creationId xmlns:a16="http://schemas.microsoft.com/office/drawing/2014/main" id="{46E11786-8582-C611-8D40-D700DE67E229}"/>
              </a:ext>
            </a:extLst>
          </p:cNvPr>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a:extLst>
              <a:ext uri="{FF2B5EF4-FFF2-40B4-BE49-F238E27FC236}">
                <a16:creationId xmlns:a16="http://schemas.microsoft.com/office/drawing/2014/main" id="{4B3BCCB1-510D-3F59-574A-578F37B49064}"/>
              </a:ext>
            </a:extLst>
          </p:cNvPr>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a:extLst>
              <a:ext uri="{FF2B5EF4-FFF2-40B4-BE49-F238E27FC236}">
                <a16:creationId xmlns:a16="http://schemas.microsoft.com/office/drawing/2014/main" id="{B4AA6D25-9AE1-5D4F-637E-A20737B94508}"/>
              </a:ext>
            </a:extLst>
          </p:cNvPr>
          <p:cNvSpPr txBox="1">
            <a:spLocks noGrp="1"/>
          </p:cNvSpPr>
          <p:nvPr>
            <p:ph type="title"/>
          </p:nvPr>
        </p:nvSpPr>
        <p:spPr>
          <a:xfrm>
            <a:off x="689625" y="2556184"/>
            <a:ext cx="3607500" cy="18015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err="1"/>
              <a:t>Memverge</a:t>
            </a:r>
            <a:endParaRPr dirty="0"/>
          </a:p>
        </p:txBody>
      </p:sp>
      <p:sp>
        <p:nvSpPr>
          <p:cNvPr id="237" name="Google Shape;237;p35">
            <a:extLst>
              <a:ext uri="{FF2B5EF4-FFF2-40B4-BE49-F238E27FC236}">
                <a16:creationId xmlns:a16="http://schemas.microsoft.com/office/drawing/2014/main" id="{8B59E0E4-8EA1-65C2-4296-18C402A62892}"/>
              </a:ext>
            </a:extLst>
          </p:cNvPr>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a:extLst>
              <a:ext uri="{FF2B5EF4-FFF2-40B4-BE49-F238E27FC236}">
                <a16:creationId xmlns:a16="http://schemas.microsoft.com/office/drawing/2014/main" id="{D6792109-9476-4B8F-4A33-E3E54625AD0D}"/>
              </a:ext>
            </a:extLst>
          </p:cNvPr>
          <p:cNvCxnSpPr>
            <a:cxnSpLocks/>
            <a:stCxn id="237" idx="1"/>
            <a:endCxn id="234" idx="1"/>
          </p:cNvCxnSpPr>
          <p:nvPr/>
        </p:nvCxnSpPr>
        <p:spPr>
          <a:xfrm rot="10800000" flipV="1">
            <a:off x="689625" y="1955774"/>
            <a:ext cx="1009050" cy="1501210"/>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a:extLst>
              <a:ext uri="{FF2B5EF4-FFF2-40B4-BE49-F238E27FC236}">
                <a16:creationId xmlns:a16="http://schemas.microsoft.com/office/drawing/2014/main" id="{D492CE5F-CFEA-F786-7AFA-8C9CF2240818}"/>
              </a:ext>
            </a:extLst>
          </p:cNvPr>
          <p:cNvCxnSpPr>
            <a:cxnSpLocks/>
            <a:stCxn id="234" idx="3"/>
            <a:endCxn id="237" idx="3"/>
          </p:cNvCxnSpPr>
          <p:nvPr/>
        </p:nvCxnSpPr>
        <p:spPr>
          <a:xfrm flipH="1" flipV="1">
            <a:off x="3288075" y="1955774"/>
            <a:ext cx="1009050" cy="1501210"/>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a:extLst>
              <a:ext uri="{FF2B5EF4-FFF2-40B4-BE49-F238E27FC236}">
                <a16:creationId xmlns:a16="http://schemas.microsoft.com/office/drawing/2014/main" id="{D97C5CFD-C787-CEDC-1540-2CBA33B2608B}"/>
              </a:ext>
            </a:extLst>
          </p:cNvPr>
          <p:cNvGrpSpPr/>
          <p:nvPr/>
        </p:nvGrpSpPr>
        <p:grpSpPr>
          <a:xfrm>
            <a:off x="2458481" y="3611700"/>
            <a:ext cx="1838644" cy="583475"/>
            <a:chOff x="2458481" y="3611700"/>
            <a:chExt cx="1838644" cy="583475"/>
          </a:xfrm>
        </p:grpSpPr>
        <p:sp>
          <p:nvSpPr>
            <p:cNvPr id="241" name="Google Shape;241;p35">
              <a:extLst>
                <a:ext uri="{FF2B5EF4-FFF2-40B4-BE49-F238E27FC236}">
                  <a16:creationId xmlns:a16="http://schemas.microsoft.com/office/drawing/2014/main" id="{003705C8-AF18-F31F-C398-F15B3A454DC9}"/>
                </a:ext>
              </a:extLst>
            </p:cNvPr>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a:extLst>
                <a:ext uri="{FF2B5EF4-FFF2-40B4-BE49-F238E27FC236}">
                  <a16:creationId xmlns:a16="http://schemas.microsoft.com/office/drawing/2014/main" id="{753AD4CF-FF9C-CA38-478B-2EA9AD242E9B}"/>
                </a:ext>
              </a:extLst>
            </p:cNvPr>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a:extLst>
              <a:ext uri="{FF2B5EF4-FFF2-40B4-BE49-F238E27FC236}">
                <a16:creationId xmlns:a16="http://schemas.microsoft.com/office/drawing/2014/main" id="{5439264D-E6E3-2494-8E5B-FC8B85914EB2}"/>
              </a:ext>
            </a:extLst>
          </p:cNvPr>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pic>
        <p:nvPicPr>
          <p:cNvPr id="10" name="Picture 9">
            <a:extLst>
              <a:ext uri="{FF2B5EF4-FFF2-40B4-BE49-F238E27FC236}">
                <a16:creationId xmlns:a16="http://schemas.microsoft.com/office/drawing/2014/main" id="{DD8AEF7D-E2FA-0F74-1DAD-3431ACE77C2A}"/>
              </a:ext>
            </a:extLst>
          </p:cNvPr>
          <p:cNvPicPr>
            <a:picLocks noChangeAspect="1"/>
          </p:cNvPicPr>
          <p:nvPr/>
        </p:nvPicPr>
        <p:blipFill>
          <a:blip r:embed="rId3"/>
          <a:stretch>
            <a:fillRect/>
          </a:stretch>
        </p:blipFill>
        <p:spPr>
          <a:xfrm>
            <a:off x="4502983" y="389550"/>
            <a:ext cx="4353544" cy="4283325"/>
          </a:xfrm>
          <a:prstGeom prst="rect">
            <a:avLst/>
          </a:prstGeom>
        </p:spPr>
      </p:pic>
    </p:spTree>
    <p:extLst>
      <p:ext uri="{BB962C8B-B14F-4D97-AF65-F5344CB8AC3E}">
        <p14:creationId xmlns:p14="http://schemas.microsoft.com/office/powerpoint/2010/main" val="1367354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2076E698-4865-1226-79D8-FEEB8660F31B}"/>
            </a:ext>
          </a:extLst>
        </p:cNvPr>
        <p:cNvGrpSpPr/>
        <p:nvPr/>
      </p:nvGrpSpPr>
      <p:grpSpPr>
        <a:xfrm>
          <a:off x="0" y="0"/>
          <a:ext cx="0" cy="0"/>
          <a:chOff x="0" y="0"/>
          <a:chExt cx="0" cy="0"/>
        </a:xfrm>
      </p:grpSpPr>
      <p:sp>
        <p:nvSpPr>
          <p:cNvPr id="747" name="Google Shape;747;p50">
            <a:extLst>
              <a:ext uri="{FF2B5EF4-FFF2-40B4-BE49-F238E27FC236}">
                <a16:creationId xmlns:a16="http://schemas.microsoft.com/office/drawing/2014/main" id="{B5A1148E-1B6B-817F-CEB6-B8568E5B4241}"/>
              </a:ext>
            </a:extLst>
          </p:cNvPr>
          <p:cNvSpPr/>
          <p:nvPr/>
        </p:nvSpPr>
        <p:spPr>
          <a:xfrm>
            <a:off x="72928" y="-384821"/>
            <a:ext cx="8773752" cy="5649084"/>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50">
            <a:extLst>
              <a:ext uri="{FF2B5EF4-FFF2-40B4-BE49-F238E27FC236}">
                <a16:creationId xmlns:a16="http://schemas.microsoft.com/office/drawing/2014/main" id="{099D5EE0-4ECD-B10A-8E81-ED07D17EB6CA}"/>
              </a:ext>
            </a:extLst>
          </p:cNvPr>
          <p:cNvGrpSpPr/>
          <p:nvPr/>
        </p:nvGrpSpPr>
        <p:grpSpPr>
          <a:xfrm flipH="1">
            <a:off x="2041400" y="1717225"/>
            <a:ext cx="898346" cy="2194830"/>
            <a:chOff x="6908048" y="1202225"/>
            <a:chExt cx="898346" cy="2194830"/>
          </a:xfrm>
        </p:grpSpPr>
        <p:cxnSp>
          <p:nvCxnSpPr>
            <p:cNvPr id="750" name="Google Shape;750;p50">
              <a:extLst>
                <a:ext uri="{FF2B5EF4-FFF2-40B4-BE49-F238E27FC236}">
                  <a16:creationId xmlns:a16="http://schemas.microsoft.com/office/drawing/2014/main" id="{618BC3CD-04B7-B72C-83B6-D8C2670754AC}"/>
                </a:ext>
              </a:extLst>
            </p:cNvPr>
            <p:cNvCxnSpPr>
              <a:cxnSpLocks/>
              <a:stCxn id="751" idx="1"/>
              <a:endCxn id="752" idx="2"/>
            </p:cNvCxnSpPr>
            <p:nvPr/>
          </p:nvCxnSpPr>
          <p:spPr>
            <a:xfrm rot="10800000">
              <a:off x="6977948" y="1237176"/>
              <a:ext cx="828446" cy="2159879"/>
            </a:xfrm>
            <a:prstGeom prst="bentConnector3">
              <a:avLst>
                <a:gd name="adj1" fmla="val -27594"/>
              </a:avLst>
            </a:prstGeom>
            <a:noFill/>
            <a:ln w="9525" cap="flat" cmpd="sng">
              <a:solidFill>
                <a:schemeClr val="lt1"/>
              </a:solidFill>
              <a:prstDash val="solid"/>
              <a:round/>
              <a:headEnd type="none" w="med" len="med"/>
              <a:tailEnd type="none" w="med" len="med"/>
            </a:ln>
          </p:spPr>
        </p:cxnSp>
        <p:sp>
          <p:nvSpPr>
            <p:cNvPr id="752" name="Google Shape;752;p50">
              <a:extLst>
                <a:ext uri="{FF2B5EF4-FFF2-40B4-BE49-F238E27FC236}">
                  <a16:creationId xmlns:a16="http://schemas.microsoft.com/office/drawing/2014/main" id="{82026B93-6C80-1B45-253A-A4FB3A754316}"/>
                </a:ext>
              </a:extLst>
            </p:cNvPr>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a:extLst>
              <a:ext uri="{FF2B5EF4-FFF2-40B4-BE49-F238E27FC236}">
                <a16:creationId xmlns:a16="http://schemas.microsoft.com/office/drawing/2014/main" id="{41790BB1-40BE-A7A4-45B3-9BC2D7BB1A59}"/>
              </a:ext>
            </a:extLst>
          </p:cNvPr>
          <p:cNvGrpSpPr/>
          <p:nvPr/>
        </p:nvGrpSpPr>
        <p:grpSpPr>
          <a:xfrm>
            <a:off x="6204241" y="1717225"/>
            <a:ext cx="898159" cy="2194829"/>
            <a:chOff x="6908048" y="1202225"/>
            <a:chExt cx="898159" cy="2194829"/>
          </a:xfrm>
        </p:grpSpPr>
        <p:cxnSp>
          <p:nvCxnSpPr>
            <p:cNvPr id="754" name="Google Shape;754;p50">
              <a:extLst>
                <a:ext uri="{FF2B5EF4-FFF2-40B4-BE49-F238E27FC236}">
                  <a16:creationId xmlns:a16="http://schemas.microsoft.com/office/drawing/2014/main" id="{28197DAD-D25D-0953-B1FD-8551BC9F25E7}"/>
                </a:ext>
              </a:extLst>
            </p:cNvPr>
            <p:cNvCxnSpPr>
              <a:cxnSpLocks/>
              <a:stCxn id="751" idx="3"/>
              <a:endCxn id="755" idx="2"/>
            </p:cNvCxnSpPr>
            <p:nvPr/>
          </p:nvCxnSpPr>
          <p:spPr>
            <a:xfrm flipH="1" flipV="1">
              <a:off x="6977948" y="1237175"/>
              <a:ext cx="828259" cy="2159879"/>
            </a:xfrm>
            <a:prstGeom prst="bentConnector3">
              <a:avLst>
                <a:gd name="adj1" fmla="val -27600"/>
              </a:avLst>
            </a:prstGeom>
            <a:noFill/>
            <a:ln w="9525" cap="flat" cmpd="sng">
              <a:solidFill>
                <a:schemeClr val="lt1"/>
              </a:solidFill>
              <a:prstDash val="solid"/>
              <a:round/>
              <a:headEnd type="none" w="med" len="med"/>
              <a:tailEnd type="none" w="med" len="med"/>
            </a:ln>
          </p:spPr>
        </p:cxnSp>
        <p:sp>
          <p:nvSpPr>
            <p:cNvPr id="755" name="Google Shape;755;p50">
              <a:extLst>
                <a:ext uri="{FF2B5EF4-FFF2-40B4-BE49-F238E27FC236}">
                  <a16:creationId xmlns:a16="http://schemas.microsoft.com/office/drawing/2014/main" id="{A118D161-9664-F3C0-168D-C2B896EA1088}"/>
                </a:ext>
              </a:extLst>
            </p:cNvPr>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a:extLst>
              <a:ext uri="{FF2B5EF4-FFF2-40B4-BE49-F238E27FC236}">
                <a16:creationId xmlns:a16="http://schemas.microsoft.com/office/drawing/2014/main" id="{ADA8D29E-FDDA-55C3-F9C2-E26A704706BE}"/>
              </a:ext>
            </a:extLst>
          </p:cNvPr>
          <p:cNvSpPr txBox="1">
            <a:spLocks noGrp="1"/>
          </p:cNvSpPr>
          <p:nvPr>
            <p:ph type="title"/>
          </p:nvPr>
        </p:nvSpPr>
        <p:spPr>
          <a:xfrm>
            <a:off x="2041400" y="3220033"/>
            <a:ext cx="5061000" cy="138404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MEMVERGE </a:t>
            </a:r>
            <a:br>
              <a:rPr lang="en" sz="4400" dirty="0"/>
            </a:br>
            <a:r>
              <a:rPr lang="en" sz="4400" b="1" dirty="0" err="1"/>
              <a:t>SpotSurfer</a:t>
            </a:r>
            <a:endParaRPr sz="4400" b="1" dirty="0"/>
          </a:p>
        </p:txBody>
      </p:sp>
      <p:pic>
        <p:nvPicPr>
          <p:cNvPr id="3" name="Picture 2">
            <a:extLst>
              <a:ext uri="{FF2B5EF4-FFF2-40B4-BE49-F238E27FC236}">
                <a16:creationId xmlns:a16="http://schemas.microsoft.com/office/drawing/2014/main" id="{77EB118E-A081-D773-4894-B9340C2C2137}"/>
              </a:ext>
            </a:extLst>
          </p:cNvPr>
          <p:cNvPicPr>
            <a:picLocks noChangeAspect="1"/>
          </p:cNvPicPr>
          <p:nvPr/>
        </p:nvPicPr>
        <p:blipFill>
          <a:blip r:embed="rId3"/>
          <a:stretch>
            <a:fillRect/>
          </a:stretch>
        </p:blipFill>
        <p:spPr>
          <a:xfrm>
            <a:off x="3242099" y="457324"/>
            <a:ext cx="2659602" cy="26596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Tree>
    <p:extLst>
      <p:ext uri="{BB962C8B-B14F-4D97-AF65-F5344CB8AC3E}">
        <p14:creationId xmlns:p14="http://schemas.microsoft.com/office/powerpoint/2010/main" val="4060690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4A175D83-4FD5-4E46-5765-FDE53BB328FF}"/>
            </a:ext>
          </a:extLst>
        </p:cNvPr>
        <p:cNvGrpSpPr/>
        <p:nvPr/>
      </p:nvGrpSpPr>
      <p:grpSpPr>
        <a:xfrm>
          <a:off x="0" y="0"/>
          <a:ext cx="0" cy="0"/>
          <a:chOff x="0" y="0"/>
          <a:chExt cx="0" cy="0"/>
        </a:xfrm>
      </p:grpSpPr>
      <p:sp>
        <p:nvSpPr>
          <p:cNvPr id="2" name="Google Shape;232;p35">
            <a:extLst>
              <a:ext uri="{FF2B5EF4-FFF2-40B4-BE49-F238E27FC236}">
                <a16:creationId xmlns:a16="http://schemas.microsoft.com/office/drawing/2014/main" id="{723D71CC-3B44-120C-A2D4-A3810A06014A}"/>
              </a:ext>
            </a:extLst>
          </p:cNvPr>
          <p:cNvSpPr>
            <a:spLocks noChangeAspect="1"/>
          </p:cNvSpPr>
          <p:nvPr/>
        </p:nvSpPr>
        <p:spPr>
          <a:xfrm>
            <a:off x="89633" y="-34538"/>
            <a:ext cx="7162406" cy="7162406"/>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CC4F244E-6072-623B-EA5D-471A9EABD464}"/>
              </a:ext>
            </a:extLst>
          </p:cNvPr>
          <p:cNvSpPr/>
          <p:nvPr/>
        </p:nvSpPr>
        <p:spPr>
          <a:xfrm>
            <a:off x="4854809" y="361327"/>
            <a:ext cx="4120705" cy="4420846"/>
          </a:xfrm>
          <a:prstGeom prst="ellipse">
            <a:avLst/>
          </a:prstGeom>
          <a:gradFill>
            <a:gsLst>
              <a:gs pos="0">
                <a:srgbClr val="2160AE"/>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DC634596-3BD8-EDEE-7242-7A5331C3080C}"/>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CE09FC20-84CF-22B9-534E-AFBF1CA5284E}"/>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CEAEC22A-FFAF-B2FB-2ECD-02920E721C33}"/>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Memory Machine</a:t>
            </a:r>
            <a:br>
              <a:rPr lang="en" dirty="0"/>
            </a:br>
            <a:r>
              <a:rPr lang="en" dirty="0"/>
              <a:t>  Cloud</a:t>
            </a:r>
            <a:endParaRPr dirty="0"/>
          </a:p>
        </p:txBody>
      </p:sp>
      <p:cxnSp>
        <p:nvCxnSpPr>
          <p:cNvPr id="290" name="Google Shape;290;p37">
            <a:extLst>
              <a:ext uri="{FF2B5EF4-FFF2-40B4-BE49-F238E27FC236}">
                <a16:creationId xmlns:a16="http://schemas.microsoft.com/office/drawing/2014/main" id="{EBCCA262-41E2-794F-891B-8C37B23124DD}"/>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901161E8-4C8F-494F-7D79-F9E05A37A512}"/>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A2381738-E79A-BAB8-8753-A51E0994BDB5}"/>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3FC199BB-790B-009E-0CB2-31ADF906CC27}"/>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9C25B492-1F2D-C693-AD86-263199C5CA02}"/>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5A3590C0-0A92-9F1B-93B9-3AE17306E53A}"/>
              </a:ext>
            </a:extLst>
          </p:cNvPr>
          <p:cNvSpPr txBox="1">
            <a:spLocks noGrp="1"/>
          </p:cNvSpPr>
          <p:nvPr>
            <p:ph type="title"/>
          </p:nvPr>
        </p:nvSpPr>
        <p:spPr>
          <a:xfrm>
            <a:off x="1147864" y="827875"/>
            <a:ext cx="3923489" cy="5030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err="1">
                <a:solidFill>
                  <a:schemeClr val="dk1"/>
                </a:solidFill>
              </a:rPr>
              <a:t>Memverge</a:t>
            </a:r>
            <a:r>
              <a:rPr lang="en" sz="2400" dirty="0">
                <a:solidFill>
                  <a:schemeClr val="dk1"/>
                </a:solidFill>
              </a:rPr>
              <a:t> - </a:t>
            </a:r>
            <a:r>
              <a:rPr lang="en" sz="2400" dirty="0" err="1">
                <a:solidFill>
                  <a:schemeClr val="dk1"/>
                </a:solidFill>
              </a:rPr>
              <a:t>SpotSurfer</a:t>
            </a:r>
            <a:r>
              <a:rPr lang="en" sz="2400" dirty="0">
                <a:solidFill>
                  <a:schemeClr val="dk1"/>
                </a:solidFill>
              </a:rPr>
              <a:t> </a:t>
            </a:r>
            <a:endParaRPr sz="2400" dirty="0">
              <a:solidFill>
                <a:schemeClr val="dk1"/>
              </a:solidFill>
            </a:endParaRPr>
          </a:p>
        </p:txBody>
      </p:sp>
      <p:pic>
        <p:nvPicPr>
          <p:cNvPr id="13" name="Picture 12">
            <a:extLst>
              <a:ext uri="{FF2B5EF4-FFF2-40B4-BE49-F238E27FC236}">
                <a16:creationId xmlns:a16="http://schemas.microsoft.com/office/drawing/2014/main" id="{A5B0128D-4ECD-37EA-D95D-8234023DD82D}"/>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4" name="Picture 3">
            <a:extLst>
              <a:ext uri="{FF2B5EF4-FFF2-40B4-BE49-F238E27FC236}">
                <a16:creationId xmlns:a16="http://schemas.microsoft.com/office/drawing/2014/main" id="{61263DD9-4807-A4DF-BA0E-00632F146697}"/>
              </a:ext>
            </a:extLst>
          </p:cNvPr>
          <p:cNvPicPr>
            <a:picLocks noChangeAspect="1"/>
          </p:cNvPicPr>
          <p:nvPr/>
        </p:nvPicPr>
        <p:blipFill>
          <a:blip r:embed="rId4"/>
          <a:stretch>
            <a:fillRect/>
          </a:stretch>
        </p:blipFill>
        <p:spPr>
          <a:xfrm>
            <a:off x="5947796" y="1596835"/>
            <a:ext cx="1961903" cy="1949830"/>
          </a:xfrm>
          <a:prstGeom prst="rect">
            <a:avLst/>
          </a:prstGeom>
          <a:effectLst>
            <a:reflection blurRad="6350" stA="50000" endA="300" endPos="55500" dist="50800" dir="5400000" sy="-100000" algn="bl" rotWithShape="0"/>
          </a:effectLst>
        </p:spPr>
      </p:pic>
      <p:pic>
        <p:nvPicPr>
          <p:cNvPr id="18434" name="Picture 2">
            <a:extLst>
              <a:ext uri="{FF2B5EF4-FFF2-40B4-BE49-F238E27FC236}">
                <a16:creationId xmlns:a16="http://schemas.microsoft.com/office/drawing/2014/main" id="{FA4419C5-8320-70D4-9BC1-C00E6B161F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3234" y="1477690"/>
            <a:ext cx="3354532" cy="3880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59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56B9140E-0B72-F71E-B2A4-F4647B2D708E}"/>
            </a:ext>
          </a:extLst>
        </p:cNvPr>
        <p:cNvGrpSpPr/>
        <p:nvPr/>
      </p:nvGrpSpPr>
      <p:grpSpPr>
        <a:xfrm>
          <a:off x="0" y="0"/>
          <a:ext cx="0" cy="0"/>
          <a:chOff x="0" y="0"/>
          <a:chExt cx="0" cy="0"/>
        </a:xfrm>
      </p:grpSpPr>
      <p:sp>
        <p:nvSpPr>
          <p:cNvPr id="2" name="Google Shape;232;p35">
            <a:extLst>
              <a:ext uri="{FF2B5EF4-FFF2-40B4-BE49-F238E27FC236}">
                <a16:creationId xmlns:a16="http://schemas.microsoft.com/office/drawing/2014/main" id="{0AC44CCB-F21A-1D7A-1F1C-75E3A9852A28}"/>
              </a:ext>
            </a:extLst>
          </p:cNvPr>
          <p:cNvSpPr>
            <a:spLocks noChangeAspect="1"/>
          </p:cNvSpPr>
          <p:nvPr/>
        </p:nvSpPr>
        <p:spPr>
          <a:xfrm>
            <a:off x="-455110" y="-203148"/>
            <a:ext cx="7162406" cy="7162406"/>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B2847199-5CD5-7124-5A0C-80A5D93DE7EC}"/>
              </a:ext>
            </a:extLst>
          </p:cNvPr>
          <p:cNvSpPr/>
          <p:nvPr/>
        </p:nvSpPr>
        <p:spPr>
          <a:xfrm>
            <a:off x="4854809" y="361327"/>
            <a:ext cx="4120705" cy="4420846"/>
          </a:xfrm>
          <a:prstGeom prst="ellipse">
            <a:avLst/>
          </a:prstGeom>
          <a:gradFill>
            <a:gsLst>
              <a:gs pos="0">
                <a:srgbClr val="2160AE"/>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CEBB44B4-046D-C4CE-E743-8B95FA6D49DD}"/>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0CE426B8-7B1A-2439-C9DB-58FD18B18D55}"/>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665D4263-433B-65DF-84AF-6FAF1547AE89}"/>
              </a:ext>
            </a:extLst>
          </p:cNvPr>
          <p:cNvSpPr txBox="1">
            <a:spLocks noGrp="1"/>
          </p:cNvSpPr>
          <p:nvPr>
            <p:ph type="title" idx="2"/>
          </p:nvPr>
        </p:nvSpPr>
        <p:spPr>
          <a:xfrm>
            <a:off x="1461557" y="1312675"/>
            <a:ext cx="32430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Memory Machine</a:t>
            </a:r>
            <a:br>
              <a:rPr lang="en" dirty="0"/>
            </a:br>
            <a:r>
              <a:rPr lang="en" dirty="0"/>
              <a:t>  Cloud</a:t>
            </a:r>
            <a:endParaRPr dirty="0"/>
          </a:p>
        </p:txBody>
      </p:sp>
      <p:cxnSp>
        <p:nvCxnSpPr>
          <p:cNvPr id="290" name="Google Shape;290;p37">
            <a:extLst>
              <a:ext uri="{FF2B5EF4-FFF2-40B4-BE49-F238E27FC236}">
                <a16:creationId xmlns:a16="http://schemas.microsoft.com/office/drawing/2014/main" id="{5ED0F69A-3AF7-891D-5D84-FE85D38BBCED}"/>
              </a:ext>
            </a:extLst>
          </p:cNvPr>
          <p:cNvCxnSpPr>
            <a:cxnSpLocks/>
            <a:stCxn id="288" idx="1"/>
            <a:endCxn id="285" idx="1"/>
          </p:cNvCxnSpPr>
          <p:nvPr/>
        </p:nvCxnSpPr>
        <p:spPr>
          <a:xfrm rot="10800000" flipH="1" flipV="1">
            <a:off x="1461557" y="1781752"/>
            <a:ext cx="739168" cy="181447"/>
          </a:xfrm>
          <a:prstGeom prst="bentConnector3">
            <a:avLst>
              <a:gd name="adj1" fmla="val -30927"/>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7AD619C5-DD01-8F69-1502-165FCEC8FD73}"/>
              </a:ext>
            </a:extLst>
          </p:cNvPr>
          <p:cNvCxnSpPr>
            <a:cxnSpLocks/>
            <a:stCxn id="288" idx="3"/>
            <a:endCxn id="285" idx="3"/>
          </p:cNvCxnSpPr>
          <p:nvPr/>
        </p:nvCxnSpPr>
        <p:spPr>
          <a:xfrm flipH="1">
            <a:off x="4110825" y="1781753"/>
            <a:ext cx="593732" cy="181447"/>
          </a:xfrm>
          <a:prstGeom prst="bentConnector3">
            <a:avLst>
              <a:gd name="adj1" fmla="val -38502"/>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53262F0D-F4C8-164A-FAD9-27C370069DB2}"/>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212D31F0-489D-A2FB-ED48-A0B2719C8124}"/>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BF2CA6F7-FDE6-40B5-A29B-BDE520C9A717}"/>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70871D37-F996-0AF5-ABE3-A90BF6C9D664}"/>
              </a:ext>
            </a:extLst>
          </p:cNvPr>
          <p:cNvSpPr txBox="1">
            <a:spLocks noGrp="1"/>
          </p:cNvSpPr>
          <p:nvPr>
            <p:ph type="title"/>
          </p:nvPr>
        </p:nvSpPr>
        <p:spPr>
          <a:xfrm>
            <a:off x="1173804" y="827875"/>
            <a:ext cx="3839183" cy="50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err="1">
                <a:solidFill>
                  <a:schemeClr val="dk1"/>
                </a:solidFill>
              </a:rPr>
              <a:t>Memverge</a:t>
            </a:r>
            <a:r>
              <a:rPr lang="en" sz="2400" dirty="0">
                <a:solidFill>
                  <a:schemeClr val="dk1"/>
                </a:solidFill>
              </a:rPr>
              <a:t> - </a:t>
            </a:r>
            <a:r>
              <a:rPr lang="en" sz="2400" dirty="0" err="1">
                <a:solidFill>
                  <a:schemeClr val="dk1"/>
                </a:solidFill>
              </a:rPr>
              <a:t>WaveRider</a:t>
            </a:r>
            <a:r>
              <a:rPr lang="en" sz="2400" dirty="0">
                <a:solidFill>
                  <a:schemeClr val="dk1"/>
                </a:solidFill>
              </a:rPr>
              <a:t> </a:t>
            </a:r>
            <a:endParaRPr sz="2400" dirty="0">
              <a:solidFill>
                <a:schemeClr val="dk1"/>
              </a:solidFill>
            </a:endParaRPr>
          </a:p>
        </p:txBody>
      </p:sp>
      <p:pic>
        <p:nvPicPr>
          <p:cNvPr id="13" name="Picture 12">
            <a:extLst>
              <a:ext uri="{FF2B5EF4-FFF2-40B4-BE49-F238E27FC236}">
                <a16:creationId xmlns:a16="http://schemas.microsoft.com/office/drawing/2014/main" id="{A3389D8F-8E1D-B072-06AE-2A0C059D0B13}"/>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4" name="Picture 3">
            <a:extLst>
              <a:ext uri="{FF2B5EF4-FFF2-40B4-BE49-F238E27FC236}">
                <a16:creationId xmlns:a16="http://schemas.microsoft.com/office/drawing/2014/main" id="{7CAE03FA-3F9D-CA1F-4C86-CEDC80F89613}"/>
              </a:ext>
            </a:extLst>
          </p:cNvPr>
          <p:cNvPicPr>
            <a:picLocks noChangeAspect="1"/>
          </p:cNvPicPr>
          <p:nvPr/>
        </p:nvPicPr>
        <p:blipFill>
          <a:blip r:embed="rId4"/>
          <a:stretch>
            <a:fillRect/>
          </a:stretch>
        </p:blipFill>
        <p:spPr>
          <a:xfrm>
            <a:off x="5947796" y="1596835"/>
            <a:ext cx="1961903" cy="1949830"/>
          </a:xfrm>
          <a:prstGeom prst="rect">
            <a:avLst/>
          </a:prstGeom>
          <a:effectLst>
            <a:reflection blurRad="6350" stA="50000" endA="300" endPos="55500" dist="50800" dir="5400000" sy="-100000" algn="bl" rotWithShape="0"/>
          </a:effectLst>
        </p:spPr>
      </p:pic>
      <p:pic>
        <p:nvPicPr>
          <p:cNvPr id="18436" name="Picture 4">
            <a:extLst>
              <a:ext uri="{FF2B5EF4-FFF2-40B4-BE49-F238E27FC236}">
                <a16:creationId xmlns:a16="http://schemas.microsoft.com/office/drawing/2014/main" id="{07D1E813-5064-101C-2393-D1E28F45E8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422" y="1727095"/>
            <a:ext cx="3681005" cy="3450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66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2DE8D05A-4BB4-94C3-8A9E-278D0F540EAD}"/>
            </a:ext>
          </a:extLst>
        </p:cNvPr>
        <p:cNvGrpSpPr/>
        <p:nvPr/>
      </p:nvGrpSpPr>
      <p:grpSpPr>
        <a:xfrm>
          <a:off x="0" y="0"/>
          <a:ext cx="0" cy="0"/>
          <a:chOff x="0" y="0"/>
          <a:chExt cx="0" cy="0"/>
        </a:xfrm>
      </p:grpSpPr>
      <p:sp>
        <p:nvSpPr>
          <p:cNvPr id="37" name="Google Shape;284;p37">
            <a:extLst>
              <a:ext uri="{FF2B5EF4-FFF2-40B4-BE49-F238E27FC236}">
                <a16:creationId xmlns:a16="http://schemas.microsoft.com/office/drawing/2014/main" id="{0B60B6F6-3F21-BB3F-0909-07B9653B7FA0}"/>
              </a:ext>
            </a:extLst>
          </p:cNvPr>
          <p:cNvSpPr/>
          <p:nvPr/>
        </p:nvSpPr>
        <p:spPr>
          <a:xfrm>
            <a:off x="543346" y="628650"/>
            <a:ext cx="1027970" cy="1421951"/>
          </a:xfrm>
          <a:prstGeom prst="ellipse">
            <a:avLst/>
          </a:prstGeom>
          <a:gradFill>
            <a:gsLst>
              <a:gs pos="0">
                <a:srgbClr val="FF0000"/>
              </a:gs>
              <a:gs pos="47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p37">
            <a:extLst>
              <a:ext uri="{FF2B5EF4-FFF2-40B4-BE49-F238E27FC236}">
                <a16:creationId xmlns:a16="http://schemas.microsoft.com/office/drawing/2014/main" id="{6281AFA3-32EE-1D13-EF19-C6FA2AC4E944}"/>
              </a:ext>
            </a:extLst>
          </p:cNvPr>
          <p:cNvSpPr/>
          <p:nvPr/>
        </p:nvSpPr>
        <p:spPr>
          <a:xfrm rot="13837769">
            <a:off x="4555212" y="102812"/>
            <a:ext cx="4120705" cy="4420846"/>
          </a:xfrm>
          <a:prstGeom prst="ellipse">
            <a:avLst/>
          </a:prstGeom>
          <a:gradFill>
            <a:gsLst>
              <a:gs pos="0">
                <a:srgbClr val="7AA215"/>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2">
            <a:extLst>
              <a:ext uri="{FF2B5EF4-FFF2-40B4-BE49-F238E27FC236}">
                <a16:creationId xmlns:a16="http://schemas.microsoft.com/office/drawing/2014/main" id="{5AE89B76-AA48-FB46-D546-7F76D82E0974}"/>
              </a:ext>
            </a:extLst>
          </p:cNvPr>
          <p:cNvSpPr/>
          <p:nvPr/>
        </p:nvSpPr>
        <p:spPr>
          <a:xfrm>
            <a:off x="-688412" y="-195492"/>
            <a:ext cx="7453937" cy="5700811"/>
          </a:xfrm>
          <a:prstGeom prst="ellipse">
            <a:avLst/>
          </a:prstGeom>
          <a:gradFill>
            <a:gsLst>
              <a:gs pos="0">
                <a:srgbClr val="FFC000"/>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a:extLst>
              <a:ext uri="{FF2B5EF4-FFF2-40B4-BE49-F238E27FC236}">
                <a16:creationId xmlns:a16="http://schemas.microsoft.com/office/drawing/2014/main" id="{4A7C66E6-3628-CC1B-C77C-0DCFB84AA1BA}"/>
              </a:ext>
            </a:extLst>
          </p:cNvPr>
          <p:cNvSpPr/>
          <p:nvPr/>
        </p:nvSpPr>
        <p:spPr>
          <a:xfrm>
            <a:off x="2248392" y="4416872"/>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2">
            <a:extLst>
              <a:ext uri="{FF2B5EF4-FFF2-40B4-BE49-F238E27FC236}">
                <a16:creationId xmlns:a16="http://schemas.microsoft.com/office/drawing/2014/main" id="{B4C34F41-324C-D0A0-ED4F-FF99F48E4DCC}"/>
              </a:ext>
            </a:extLst>
          </p:cNvPr>
          <p:cNvSpPr txBox="1">
            <a:spLocks noGrp="1"/>
          </p:cNvSpPr>
          <p:nvPr>
            <p:ph type="title"/>
          </p:nvPr>
        </p:nvSpPr>
        <p:spPr>
          <a:xfrm>
            <a:off x="2414292" y="443126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Architecture</a:t>
            </a:r>
            <a:endParaRPr dirty="0">
              <a:solidFill>
                <a:schemeClr val="dk1"/>
              </a:solidFill>
            </a:endParaRPr>
          </a:p>
        </p:txBody>
      </p:sp>
      <p:sp>
        <p:nvSpPr>
          <p:cNvPr id="5" name="Rounded Rectangle 4">
            <a:extLst>
              <a:ext uri="{FF2B5EF4-FFF2-40B4-BE49-F238E27FC236}">
                <a16:creationId xmlns:a16="http://schemas.microsoft.com/office/drawing/2014/main" id="{0D3E06BD-9659-D141-2A0D-EDC9A661BD0C}"/>
              </a:ext>
            </a:extLst>
          </p:cNvPr>
          <p:cNvSpPr/>
          <p:nvPr/>
        </p:nvSpPr>
        <p:spPr>
          <a:xfrm>
            <a:off x="1561185" y="628650"/>
            <a:ext cx="3009207" cy="3535086"/>
          </a:xfrm>
          <a:prstGeom prst="roundRect">
            <a:avLst>
              <a:gd name="adj" fmla="val 5065"/>
            </a:avLst>
          </a:prstGeom>
          <a:solidFill>
            <a:srgbClr val="00000D"/>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DD77B05A-063E-50CD-2337-8F8CA16D5C41}"/>
              </a:ext>
            </a:extLst>
          </p:cNvPr>
          <p:cNvSpPr/>
          <p:nvPr/>
        </p:nvSpPr>
        <p:spPr>
          <a:xfrm>
            <a:off x="5032151" y="1454150"/>
            <a:ext cx="3166829" cy="1767544"/>
          </a:xfrm>
          <a:prstGeom prst="roundRect">
            <a:avLst>
              <a:gd name="adj" fmla="val 9154"/>
            </a:avLst>
          </a:prstGeom>
          <a:solidFill>
            <a:srgbClr val="00000D"/>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87772F2-0445-750E-A6EA-BDC84A3948FE}"/>
              </a:ext>
            </a:extLst>
          </p:cNvPr>
          <p:cNvSpPr txBox="1"/>
          <p:nvPr/>
        </p:nvSpPr>
        <p:spPr>
          <a:xfrm>
            <a:off x="1672023" y="671987"/>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EC2 Virtual Machines</a:t>
            </a:r>
          </a:p>
        </p:txBody>
      </p:sp>
      <p:sp>
        <p:nvSpPr>
          <p:cNvPr id="16" name="TextBox 15">
            <a:extLst>
              <a:ext uri="{FF2B5EF4-FFF2-40B4-BE49-F238E27FC236}">
                <a16:creationId xmlns:a16="http://schemas.microsoft.com/office/drawing/2014/main" id="{35A5D913-7CE2-5B6A-399E-2705C5E79466}"/>
              </a:ext>
            </a:extLst>
          </p:cNvPr>
          <p:cNvSpPr txBox="1"/>
          <p:nvPr/>
        </p:nvSpPr>
        <p:spPr>
          <a:xfrm>
            <a:off x="5189773" y="1497486"/>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S3 Storage</a:t>
            </a:r>
          </a:p>
        </p:txBody>
      </p:sp>
      <p:sp>
        <p:nvSpPr>
          <p:cNvPr id="22" name="Rounded Rectangle 21">
            <a:extLst>
              <a:ext uri="{FF2B5EF4-FFF2-40B4-BE49-F238E27FC236}">
                <a16:creationId xmlns:a16="http://schemas.microsoft.com/office/drawing/2014/main" id="{74174E23-AB3A-C0CE-0F96-7C1B96E62A21}"/>
              </a:ext>
            </a:extLst>
          </p:cNvPr>
          <p:cNvSpPr/>
          <p:nvPr/>
        </p:nvSpPr>
        <p:spPr>
          <a:xfrm>
            <a:off x="1834557" y="2747821"/>
            <a:ext cx="1194216" cy="1241942"/>
          </a:xfrm>
          <a:prstGeom prst="roundRect">
            <a:avLst>
              <a:gd name="adj" fmla="val 9154"/>
            </a:avLst>
          </a:prstGeom>
          <a:solidFill>
            <a:srgbClr val="00000D"/>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E66FD0C4-3285-8CA8-0083-4D4F365E8F00}"/>
              </a:ext>
            </a:extLst>
          </p:cNvPr>
          <p:cNvPicPr>
            <a:picLocks noChangeAspect="1"/>
          </p:cNvPicPr>
          <p:nvPr/>
        </p:nvPicPr>
        <p:blipFill>
          <a:blip r:embed="rId3"/>
          <a:stretch>
            <a:fillRect/>
          </a:stretch>
        </p:blipFill>
        <p:spPr>
          <a:xfrm>
            <a:off x="7380122" y="1685036"/>
            <a:ext cx="628199" cy="628199"/>
          </a:xfrm>
          <a:prstGeom prst="roundRect">
            <a:avLst>
              <a:gd name="adj" fmla="val 16667"/>
            </a:avLst>
          </a:prstGeom>
          <a:ln>
            <a:noFill/>
          </a:ln>
          <a:effectLst>
            <a:glow rad="228600">
              <a:srgbClr val="7AA215">
                <a:alpha val="40000"/>
              </a:srgbClr>
            </a:glow>
          </a:effectLst>
          <a:scene3d>
            <a:camera prst="orthographicFront"/>
            <a:lightRig rig="contrasting" dir="t">
              <a:rot lat="0" lon="0" rev="4200000"/>
            </a:lightRig>
          </a:scene3d>
          <a:sp3d prstMaterial="plastic">
            <a:contourClr>
              <a:srgbClr val="969696"/>
            </a:contourClr>
          </a:sp3d>
        </p:spPr>
      </p:pic>
      <p:sp>
        <p:nvSpPr>
          <p:cNvPr id="34" name="Google Shape;284;p37">
            <a:extLst>
              <a:ext uri="{FF2B5EF4-FFF2-40B4-BE49-F238E27FC236}">
                <a16:creationId xmlns:a16="http://schemas.microsoft.com/office/drawing/2014/main" id="{B9B04C6A-E7EA-E596-5854-3C499088FB0C}"/>
              </a:ext>
            </a:extLst>
          </p:cNvPr>
          <p:cNvSpPr/>
          <p:nvPr/>
        </p:nvSpPr>
        <p:spPr>
          <a:xfrm>
            <a:off x="1736094" y="2727063"/>
            <a:ext cx="1401972" cy="1477695"/>
          </a:xfrm>
          <a:prstGeom prst="ellipse">
            <a:avLst/>
          </a:prstGeom>
          <a:gradFill>
            <a:gsLst>
              <a:gs pos="0">
                <a:srgbClr val="EE7100"/>
              </a:gs>
              <a:gs pos="58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27F0F86A-C794-6A56-B055-D8D04B391BED}"/>
              </a:ext>
            </a:extLst>
          </p:cNvPr>
          <p:cNvPicPr>
            <a:picLocks noChangeAspect="1"/>
          </p:cNvPicPr>
          <p:nvPr/>
        </p:nvPicPr>
        <p:blipFill>
          <a:blip r:embed="rId4"/>
          <a:stretch>
            <a:fillRect/>
          </a:stretch>
        </p:blipFill>
        <p:spPr>
          <a:xfrm>
            <a:off x="2058152" y="3306206"/>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31" name="Picture 30">
            <a:extLst>
              <a:ext uri="{FF2B5EF4-FFF2-40B4-BE49-F238E27FC236}">
                <a16:creationId xmlns:a16="http://schemas.microsoft.com/office/drawing/2014/main" id="{50EB2586-3C70-DBCA-ABFE-D8D5B0066D60}"/>
              </a:ext>
            </a:extLst>
          </p:cNvPr>
          <p:cNvPicPr>
            <a:picLocks noChangeAspect="1"/>
          </p:cNvPicPr>
          <p:nvPr/>
        </p:nvPicPr>
        <p:blipFill>
          <a:blip r:embed="rId4"/>
          <a:stretch>
            <a:fillRect/>
          </a:stretch>
        </p:blipFill>
        <p:spPr>
          <a:xfrm>
            <a:off x="2285375" y="3129699"/>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33" name="TextBox 32">
            <a:extLst>
              <a:ext uri="{FF2B5EF4-FFF2-40B4-BE49-F238E27FC236}">
                <a16:creationId xmlns:a16="http://schemas.microsoft.com/office/drawing/2014/main" id="{A5A04570-73C3-3923-B2B8-8315984F2658}"/>
              </a:ext>
            </a:extLst>
          </p:cNvPr>
          <p:cNvSpPr txBox="1"/>
          <p:nvPr/>
        </p:nvSpPr>
        <p:spPr>
          <a:xfrm>
            <a:off x="1830246" y="2772101"/>
            <a:ext cx="1140009" cy="261610"/>
          </a:xfrm>
          <a:prstGeom prst="rect">
            <a:avLst/>
          </a:prstGeom>
          <a:noFill/>
        </p:spPr>
        <p:txBody>
          <a:bodyPr wrap="square" rtlCol="0">
            <a:spAutoFit/>
          </a:bodyPr>
          <a:lstStyle/>
          <a:p>
            <a:pPr algn="ctr"/>
            <a:r>
              <a:rPr lang="en-US" sz="1100" dirty="0">
                <a:solidFill>
                  <a:schemeClr val="bg1"/>
                </a:solidFill>
                <a:latin typeface="Roboto" panose="02000000000000000000" pitchFamily="2" charset="0"/>
                <a:ea typeface="Roboto" panose="02000000000000000000" pitchFamily="2" charset="0"/>
                <a:cs typeface="Roboto" panose="02000000000000000000" pitchFamily="2" charset="0"/>
              </a:rPr>
              <a:t>Worker Nodes</a:t>
            </a:r>
          </a:p>
        </p:txBody>
      </p:sp>
      <p:pic>
        <p:nvPicPr>
          <p:cNvPr id="36" name="Picture 35">
            <a:extLst>
              <a:ext uri="{FF2B5EF4-FFF2-40B4-BE49-F238E27FC236}">
                <a16:creationId xmlns:a16="http://schemas.microsoft.com/office/drawing/2014/main" id="{811700F5-9DB9-DB47-C324-D689589389D7}"/>
              </a:ext>
            </a:extLst>
          </p:cNvPr>
          <p:cNvPicPr>
            <a:picLocks noChangeAspect="1"/>
          </p:cNvPicPr>
          <p:nvPr/>
        </p:nvPicPr>
        <p:blipFill>
          <a:blip r:embed="rId5"/>
          <a:stretch>
            <a:fillRect/>
          </a:stretch>
        </p:blipFill>
        <p:spPr>
          <a:xfrm>
            <a:off x="578884" y="825874"/>
            <a:ext cx="956894" cy="956894"/>
          </a:xfrm>
          <a:prstGeom prst="rect">
            <a:avLst/>
          </a:prstGeom>
        </p:spPr>
      </p:pic>
      <p:sp>
        <p:nvSpPr>
          <p:cNvPr id="40" name="Rounded Rectangle 39">
            <a:extLst>
              <a:ext uri="{FF2B5EF4-FFF2-40B4-BE49-F238E27FC236}">
                <a16:creationId xmlns:a16="http://schemas.microsoft.com/office/drawing/2014/main" id="{7AE4ADC5-53E9-FA3F-62F2-7A61BAE24E63}"/>
              </a:ext>
            </a:extLst>
          </p:cNvPr>
          <p:cNvSpPr/>
          <p:nvPr/>
        </p:nvSpPr>
        <p:spPr>
          <a:xfrm>
            <a:off x="1840472" y="1022493"/>
            <a:ext cx="2499949" cy="662874"/>
          </a:xfrm>
          <a:prstGeom prst="roundRect">
            <a:avLst>
              <a:gd name="adj" fmla="val 9154"/>
            </a:avLst>
          </a:prstGeom>
          <a:solidFill>
            <a:srgbClr val="2160AE"/>
          </a:solidFill>
          <a:ln w="12700">
            <a:noFill/>
          </a:ln>
          <a:effectLst>
            <a:glow rad="228600">
              <a:srgbClr val="2060AE">
                <a:alpha val="39764"/>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C765A888-79D9-7DC2-9F92-B816F33AF6EF}"/>
              </a:ext>
            </a:extLst>
          </p:cNvPr>
          <p:cNvSpPr txBox="1"/>
          <p:nvPr/>
        </p:nvSpPr>
        <p:spPr>
          <a:xfrm>
            <a:off x="2069255" y="1060166"/>
            <a:ext cx="1227760"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MMC </a:t>
            </a:r>
            <a:r>
              <a:rPr lang="en-US" sz="1100" b="1" dirty="0" err="1">
                <a:solidFill>
                  <a:schemeClr val="bg1"/>
                </a:solidFill>
                <a:latin typeface="Roboto" panose="02000000000000000000" pitchFamily="2" charset="0"/>
                <a:ea typeface="Roboto" panose="02000000000000000000" pitchFamily="2" charset="0"/>
                <a:cs typeface="Roboto" panose="02000000000000000000" pitchFamily="2" charset="0"/>
              </a:rPr>
              <a:t>OpCenter</a:t>
            </a:r>
            <a:endParaRPr lang="en-US" sz="11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41" name="Picture 40">
            <a:extLst>
              <a:ext uri="{FF2B5EF4-FFF2-40B4-BE49-F238E27FC236}">
                <a16:creationId xmlns:a16="http://schemas.microsoft.com/office/drawing/2014/main" id="{39F9026B-CFD3-1306-329A-816A01DB5F79}"/>
              </a:ext>
            </a:extLst>
          </p:cNvPr>
          <p:cNvPicPr>
            <a:picLocks noChangeAspect="1"/>
          </p:cNvPicPr>
          <p:nvPr/>
        </p:nvPicPr>
        <p:blipFill>
          <a:blip r:embed="rId6"/>
          <a:srcRect t="19538" b="18512"/>
          <a:stretch/>
        </p:blipFill>
        <p:spPr>
          <a:xfrm>
            <a:off x="3453768" y="1130328"/>
            <a:ext cx="820112" cy="504932"/>
          </a:xfrm>
          <a:prstGeom prst="rect">
            <a:avLst/>
          </a:prstGeom>
          <a:effectLst/>
        </p:spPr>
      </p:pic>
      <p:cxnSp>
        <p:nvCxnSpPr>
          <p:cNvPr id="43" name="Straight Connector 42">
            <a:extLst>
              <a:ext uri="{FF2B5EF4-FFF2-40B4-BE49-F238E27FC236}">
                <a16:creationId xmlns:a16="http://schemas.microsoft.com/office/drawing/2014/main" id="{E5B16E4E-B6E2-FF9A-D5D5-A4D4D4A49203}"/>
              </a:ext>
            </a:extLst>
          </p:cNvPr>
          <p:cNvCxnSpPr>
            <a:cxnSpLocks/>
          </p:cNvCxnSpPr>
          <p:nvPr/>
        </p:nvCxnSpPr>
        <p:spPr>
          <a:xfrm>
            <a:off x="1322729" y="1322301"/>
            <a:ext cx="444090" cy="0"/>
          </a:xfrm>
          <a:prstGeom prst="line">
            <a:avLst/>
          </a:prstGeom>
          <a:ln w="44450" cap="rnd">
            <a:solidFill>
              <a:schemeClr val="bg1"/>
            </a:solidFill>
            <a:bevel/>
            <a:headEnd type="triangle" w="med" len="sm"/>
            <a:tailEnd type="triangle" w="med" len="sm"/>
          </a:ln>
          <a:effectLst>
            <a:glow rad="101600">
              <a:schemeClr val="bg2">
                <a:alpha val="40000"/>
              </a:schemeClr>
            </a:glow>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03A012C-D486-1D66-F119-B208A2081AEF}"/>
              </a:ext>
            </a:extLst>
          </p:cNvPr>
          <p:cNvSpPr txBox="1"/>
          <p:nvPr/>
        </p:nvSpPr>
        <p:spPr>
          <a:xfrm>
            <a:off x="1980179" y="1344991"/>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Orchestrates Jobs</a:t>
            </a:r>
          </a:p>
        </p:txBody>
      </p:sp>
      <p:sp>
        <p:nvSpPr>
          <p:cNvPr id="49" name="Rounded Rectangle 48">
            <a:extLst>
              <a:ext uri="{FF2B5EF4-FFF2-40B4-BE49-F238E27FC236}">
                <a16:creationId xmlns:a16="http://schemas.microsoft.com/office/drawing/2014/main" id="{4626D5E1-DAA3-87F7-4608-A5DC0BA27788}"/>
              </a:ext>
            </a:extLst>
          </p:cNvPr>
          <p:cNvSpPr/>
          <p:nvPr/>
        </p:nvSpPr>
        <p:spPr>
          <a:xfrm>
            <a:off x="2107321" y="1886181"/>
            <a:ext cx="1842903" cy="662874"/>
          </a:xfrm>
          <a:prstGeom prst="roundRect">
            <a:avLst>
              <a:gd name="adj" fmla="val 9154"/>
            </a:avLst>
          </a:prstGeom>
          <a:solidFill>
            <a:srgbClr val="FF0000"/>
          </a:solidFill>
          <a:ln w="12700">
            <a:no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D03E8261-E573-91D6-472D-5BEF9FDBAEBB}"/>
              </a:ext>
            </a:extLst>
          </p:cNvPr>
          <p:cNvSpPr txBox="1"/>
          <p:nvPr/>
        </p:nvSpPr>
        <p:spPr>
          <a:xfrm>
            <a:off x="2458767" y="1968107"/>
            <a:ext cx="1140009"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Head Node</a:t>
            </a:r>
          </a:p>
        </p:txBody>
      </p:sp>
      <p:sp>
        <p:nvSpPr>
          <p:cNvPr id="51" name="TextBox 50">
            <a:extLst>
              <a:ext uri="{FF2B5EF4-FFF2-40B4-BE49-F238E27FC236}">
                <a16:creationId xmlns:a16="http://schemas.microsoft.com/office/drawing/2014/main" id="{CFDEEB60-1A81-5BF1-FB04-5A50145CD032}"/>
              </a:ext>
            </a:extLst>
          </p:cNvPr>
          <p:cNvSpPr txBox="1"/>
          <p:nvPr/>
        </p:nvSpPr>
        <p:spPr>
          <a:xfrm>
            <a:off x="2319785" y="2235159"/>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Executes Workflow</a:t>
            </a:r>
          </a:p>
        </p:txBody>
      </p:sp>
      <p:sp>
        <p:nvSpPr>
          <p:cNvPr id="52" name="Rounded Rectangle 51">
            <a:extLst>
              <a:ext uri="{FF2B5EF4-FFF2-40B4-BE49-F238E27FC236}">
                <a16:creationId xmlns:a16="http://schemas.microsoft.com/office/drawing/2014/main" id="{EEF47C91-AE71-C1AB-5618-04BACC5FBD0B}"/>
              </a:ext>
            </a:extLst>
          </p:cNvPr>
          <p:cNvSpPr/>
          <p:nvPr/>
        </p:nvSpPr>
        <p:spPr>
          <a:xfrm>
            <a:off x="5297337" y="1831190"/>
            <a:ext cx="1842903" cy="482147"/>
          </a:xfrm>
          <a:prstGeom prst="roundRect">
            <a:avLst>
              <a:gd name="adj" fmla="val 9154"/>
            </a:avLst>
          </a:prstGeom>
          <a:solidFill>
            <a:schemeClr val="accent2"/>
          </a:solidFill>
          <a:ln w="12700">
            <a:noFill/>
          </a:ln>
          <a:effectLst>
            <a:glow rad="228600">
              <a:schemeClr val="accent1">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D5EF1D56-7548-4AAF-B568-FCBDD3A30192}"/>
              </a:ext>
            </a:extLst>
          </p:cNvPr>
          <p:cNvSpPr/>
          <p:nvPr/>
        </p:nvSpPr>
        <p:spPr>
          <a:xfrm>
            <a:off x="5296347" y="2544701"/>
            <a:ext cx="1242200" cy="482147"/>
          </a:xfrm>
          <a:prstGeom prst="roundRect">
            <a:avLst>
              <a:gd name="adj" fmla="val 9154"/>
            </a:avLst>
          </a:prstGeom>
          <a:solidFill>
            <a:srgbClr val="7030A0"/>
          </a:solidFill>
          <a:ln w="12700">
            <a:noFill/>
          </a:ln>
          <a:effectLst>
            <a:glow rad="2286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a16="http://schemas.microsoft.com/office/drawing/2014/main" id="{0BACC9B4-B752-FDFF-9FA7-485B1EE472E4}"/>
              </a:ext>
            </a:extLst>
          </p:cNvPr>
          <p:cNvSpPr/>
          <p:nvPr/>
        </p:nvSpPr>
        <p:spPr>
          <a:xfrm>
            <a:off x="6780358" y="2544701"/>
            <a:ext cx="1242200" cy="482147"/>
          </a:xfrm>
          <a:prstGeom prst="roundRect">
            <a:avLst>
              <a:gd name="adj" fmla="val 9154"/>
            </a:avLst>
          </a:prstGeom>
          <a:solidFill>
            <a:srgbClr val="00B0F0"/>
          </a:solidFill>
          <a:ln w="12700">
            <a:noFill/>
          </a:ln>
          <a:effectLst>
            <a:glow rad="2286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905D403F-D1DA-A6AB-520E-3B54BBDADD85}"/>
              </a:ext>
            </a:extLst>
          </p:cNvPr>
          <p:cNvCxnSpPr>
            <a:cxnSpLocks/>
          </p:cNvCxnSpPr>
          <p:nvPr/>
        </p:nvCxnSpPr>
        <p:spPr>
          <a:xfrm>
            <a:off x="3267465" y="2590411"/>
            <a:ext cx="0" cy="1010742"/>
          </a:xfrm>
          <a:prstGeom prst="line">
            <a:avLst/>
          </a:prstGeom>
          <a:ln w="44450" cap="rnd">
            <a:solidFill>
              <a:schemeClr val="bg1"/>
            </a:solidFill>
            <a:bevel/>
            <a:headEnd type="triangle" w="med" len="sm"/>
            <a:tailEnd type="non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837A8F-28E9-85B7-47EC-DC0E1024F3A6}"/>
              </a:ext>
            </a:extLst>
          </p:cNvPr>
          <p:cNvCxnSpPr>
            <a:cxnSpLocks/>
          </p:cNvCxnSpPr>
          <p:nvPr/>
        </p:nvCxnSpPr>
        <p:spPr>
          <a:xfrm>
            <a:off x="3100212" y="3604837"/>
            <a:ext cx="340762" cy="0"/>
          </a:xfrm>
          <a:prstGeom prst="line">
            <a:avLst/>
          </a:prstGeom>
          <a:ln w="44450" cap="rnd">
            <a:solidFill>
              <a:schemeClr val="bg1"/>
            </a:solidFill>
            <a:bevel/>
            <a:headEnd type="triangle" w="med" len="sm"/>
            <a:tailEnd type="triangl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5AE6920-1870-66CE-01FB-8D7A325B87E2}"/>
              </a:ext>
            </a:extLst>
          </p:cNvPr>
          <p:cNvSpPr txBox="1"/>
          <p:nvPr/>
        </p:nvSpPr>
        <p:spPr>
          <a:xfrm>
            <a:off x="5400744" y="1835250"/>
            <a:ext cx="1655986"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Data &amp; Reference </a:t>
            </a:r>
          </a:p>
        </p:txBody>
      </p:sp>
      <p:sp>
        <p:nvSpPr>
          <p:cNvPr id="63" name="TextBox 62">
            <a:extLst>
              <a:ext uri="{FF2B5EF4-FFF2-40B4-BE49-F238E27FC236}">
                <a16:creationId xmlns:a16="http://schemas.microsoft.com/office/drawing/2014/main" id="{7EAFA78C-0EE9-DA71-FBE9-BBE506F3CB30}"/>
              </a:ext>
            </a:extLst>
          </p:cNvPr>
          <p:cNvSpPr txBox="1"/>
          <p:nvPr/>
        </p:nvSpPr>
        <p:spPr>
          <a:xfrm>
            <a:off x="5317139" y="2566473"/>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Work </a:t>
            </a:r>
          </a:p>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Directory</a:t>
            </a:r>
          </a:p>
        </p:txBody>
      </p:sp>
      <p:sp>
        <p:nvSpPr>
          <p:cNvPr id="5120" name="TextBox 5119">
            <a:extLst>
              <a:ext uri="{FF2B5EF4-FFF2-40B4-BE49-F238E27FC236}">
                <a16:creationId xmlns:a16="http://schemas.microsoft.com/office/drawing/2014/main" id="{5ABBC80E-B00C-5E74-5DA4-9BB27A423D95}"/>
              </a:ext>
            </a:extLst>
          </p:cNvPr>
          <p:cNvSpPr txBox="1"/>
          <p:nvPr/>
        </p:nvSpPr>
        <p:spPr>
          <a:xfrm>
            <a:off x="6807502" y="2570330"/>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Publish Directory</a:t>
            </a:r>
          </a:p>
        </p:txBody>
      </p:sp>
      <p:sp>
        <p:nvSpPr>
          <p:cNvPr id="5121" name="TextBox 5120">
            <a:extLst>
              <a:ext uri="{FF2B5EF4-FFF2-40B4-BE49-F238E27FC236}">
                <a16:creationId xmlns:a16="http://schemas.microsoft.com/office/drawing/2014/main" id="{2997A4E3-717A-154D-795A-3AFCF043F7EE}"/>
              </a:ext>
            </a:extLst>
          </p:cNvPr>
          <p:cNvSpPr txBox="1"/>
          <p:nvPr/>
        </p:nvSpPr>
        <p:spPr>
          <a:xfrm>
            <a:off x="5518303" y="2049664"/>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(read only)</a:t>
            </a:r>
          </a:p>
        </p:txBody>
      </p:sp>
      <p:cxnSp>
        <p:nvCxnSpPr>
          <p:cNvPr id="5122" name="Straight Connector 5121">
            <a:extLst>
              <a:ext uri="{FF2B5EF4-FFF2-40B4-BE49-F238E27FC236}">
                <a16:creationId xmlns:a16="http://schemas.microsoft.com/office/drawing/2014/main" id="{6F5EBB54-3FCC-7C63-07D4-235FC692A095}"/>
              </a:ext>
            </a:extLst>
          </p:cNvPr>
          <p:cNvCxnSpPr>
            <a:cxnSpLocks/>
          </p:cNvCxnSpPr>
          <p:nvPr/>
        </p:nvCxnSpPr>
        <p:spPr>
          <a:xfrm>
            <a:off x="4253363" y="1758539"/>
            <a:ext cx="0" cy="264285"/>
          </a:xfrm>
          <a:prstGeom prst="line">
            <a:avLst/>
          </a:prstGeom>
          <a:ln w="44450" cap="rnd">
            <a:solidFill>
              <a:schemeClr val="bg1"/>
            </a:solidFill>
            <a:prstDash val="sysDot"/>
            <a:bevel/>
            <a:headEnd type="none" w="med" len="sm"/>
            <a:tailEnd type="none" w="med" len="sm"/>
          </a:ln>
          <a:effectLst>
            <a:glow rad="101600">
              <a:schemeClr val="accent1">
                <a:alpha val="40000"/>
              </a:schemeClr>
            </a:glow>
          </a:effectLst>
        </p:spPr>
        <p:style>
          <a:lnRef idx="1">
            <a:schemeClr val="accent1"/>
          </a:lnRef>
          <a:fillRef idx="0">
            <a:schemeClr val="accent1"/>
          </a:fillRef>
          <a:effectRef idx="0">
            <a:schemeClr val="accent1"/>
          </a:effectRef>
          <a:fontRef idx="minor">
            <a:schemeClr val="tx1"/>
          </a:fontRef>
        </p:style>
      </p:cxnSp>
      <p:cxnSp>
        <p:nvCxnSpPr>
          <p:cNvPr id="5144" name="Straight Connector 5143">
            <a:extLst>
              <a:ext uri="{FF2B5EF4-FFF2-40B4-BE49-F238E27FC236}">
                <a16:creationId xmlns:a16="http://schemas.microsoft.com/office/drawing/2014/main" id="{A49956FE-8F45-F31B-4437-45C7D6A86322}"/>
              </a:ext>
            </a:extLst>
          </p:cNvPr>
          <p:cNvCxnSpPr>
            <a:cxnSpLocks/>
          </p:cNvCxnSpPr>
          <p:nvPr/>
        </p:nvCxnSpPr>
        <p:spPr>
          <a:xfrm>
            <a:off x="3100212" y="3358773"/>
            <a:ext cx="4355625" cy="0"/>
          </a:xfrm>
          <a:prstGeom prst="line">
            <a:avLst/>
          </a:prstGeom>
          <a:ln w="44450" cap="rnd">
            <a:solidFill>
              <a:schemeClr val="bg1"/>
            </a:solidFill>
            <a:bevel/>
            <a:headEnd type="non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36" name="Elbow Connector 5135">
            <a:extLst>
              <a:ext uri="{FF2B5EF4-FFF2-40B4-BE49-F238E27FC236}">
                <a16:creationId xmlns:a16="http://schemas.microsoft.com/office/drawing/2014/main" id="{CE56533F-1E5C-D80F-028E-AE4C6D850D41}"/>
              </a:ext>
            </a:extLst>
          </p:cNvPr>
          <p:cNvCxnSpPr>
            <a:cxnSpLocks/>
          </p:cNvCxnSpPr>
          <p:nvPr/>
        </p:nvCxnSpPr>
        <p:spPr>
          <a:xfrm rot="10800000" flipV="1">
            <a:off x="4340421" y="2799127"/>
            <a:ext cx="926090" cy="802026"/>
          </a:xfrm>
          <a:prstGeom prst="bentConnector3">
            <a:avLst>
              <a:gd name="adj1" fmla="val 50000"/>
            </a:avLst>
          </a:prstGeom>
          <a:ln w="44450">
            <a:solidFill>
              <a:schemeClr val="bg1"/>
            </a:solidFill>
            <a:headEnd type="triangle" w="med" len="sm"/>
            <a:tailEnd type="triangle" w="med" len="sm"/>
          </a:ln>
          <a:effectLst>
            <a:glow rad="101600">
              <a:srgbClr val="7030A0">
                <a:alpha val="40000"/>
              </a:srgbClr>
            </a:glow>
          </a:effectLst>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6543C91F-D9EA-5D30-681A-23DAEBED743E}"/>
              </a:ext>
            </a:extLst>
          </p:cNvPr>
          <p:cNvPicPr>
            <a:picLocks noChangeAspect="1"/>
          </p:cNvPicPr>
          <p:nvPr/>
        </p:nvPicPr>
        <p:blipFill>
          <a:blip r:embed="rId7"/>
          <a:stretch>
            <a:fillRect/>
          </a:stretch>
        </p:blipFill>
        <p:spPr>
          <a:xfrm>
            <a:off x="3533065" y="3242276"/>
            <a:ext cx="747487" cy="747487"/>
          </a:xfrm>
          <a:prstGeom prst="roundRect">
            <a:avLst>
              <a:gd name="adj" fmla="val 16667"/>
            </a:avLst>
          </a:prstGeom>
          <a:ln>
            <a:noFill/>
          </a:ln>
          <a:effectLst>
            <a:glow rad="228600">
              <a:srgbClr val="08BE58">
                <a:alpha val="40000"/>
              </a:srgbClr>
            </a:glo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147" name="Straight Connector 5146">
            <a:extLst>
              <a:ext uri="{FF2B5EF4-FFF2-40B4-BE49-F238E27FC236}">
                <a16:creationId xmlns:a16="http://schemas.microsoft.com/office/drawing/2014/main" id="{302323D8-25B9-8702-A10D-459CB5D3AB52}"/>
              </a:ext>
            </a:extLst>
          </p:cNvPr>
          <p:cNvCxnSpPr>
            <a:cxnSpLocks/>
          </p:cNvCxnSpPr>
          <p:nvPr/>
        </p:nvCxnSpPr>
        <p:spPr>
          <a:xfrm>
            <a:off x="7455837" y="3066471"/>
            <a:ext cx="0" cy="292302"/>
          </a:xfrm>
          <a:prstGeom prst="line">
            <a:avLst/>
          </a:prstGeom>
          <a:ln w="44450" cap="rnd">
            <a:solidFill>
              <a:schemeClr val="bg1"/>
            </a:solidFill>
            <a:bevel/>
            <a:headEnd type="triangl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55" name="Straight Connector 5154">
            <a:extLst>
              <a:ext uri="{FF2B5EF4-FFF2-40B4-BE49-F238E27FC236}">
                <a16:creationId xmlns:a16="http://schemas.microsoft.com/office/drawing/2014/main" id="{19B1608F-0DB0-13AB-A798-B4AE1E210B62}"/>
              </a:ext>
            </a:extLst>
          </p:cNvPr>
          <p:cNvCxnSpPr>
            <a:cxnSpLocks/>
          </p:cNvCxnSpPr>
          <p:nvPr/>
        </p:nvCxnSpPr>
        <p:spPr>
          <a:xfrm>
            <a:off x="1980179" y="1734850"/>
            <a:ext cx="0" cy="967075"/>
          </a:xfrm>
          <a:prstGeom prst="line">
            <a:avLst/>
          </a:prstGeom>
          <a:ln w="44450" cap="rnd">
            <a:solidFill>
              <a:schemeClr val="bg1"/>
            </a:solidFill>
            <a:bevel/>
            <a:headEnd type="triangle" w="med" len="sm"/>
            <a:tailEnd type="triangl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62" name="Straight Connector 5161">
            <a:extLst>
              <a:ext uri="{FF2B5EF4-FFF2-40B4-BE49-F238E27FC236}">
                <a16:creationId xmlns:a16="http://schemas.microsoft.com/office/drawing/2014/main" id="{E5530480-DAE3-41E6-20EA-7B67A936F164}"/>
              </a:ext>
            </a:extLst>
          </p:cNvPr>
          <p:cNvCxnSpPr>
            <a:cxnSpLocks/>
          </p:cNvCxnSpPr>
          <p:nvPr/>
        </p:nvCxnSpPr>
        <p:spPr>
          <a:xfrm>
            <a:off x="3964720" y="2217618"/>
            <a:ext cx="132960" cy="0"/>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52" name="Straight Connector 5151">
            <a:extLst>
              <a:ext uri="{FF2B5EF4-FFF2-40B4-BE49-F238E27FC236}">
                <a16:creationId xmlns:a16="http://schemas.microsoft.com/office/drawing/2014/main" id="{DDA937CD-D833-CDC8-AE7F-E1CF0588C3E6}"/>
              </a:ext>
            </a:extLst>
          </p:cNvPr>
          <p:cNvCxnSpPr>
            <a:cxnSpLocks/>
          </p:cNvCxnSpPr>
          <p:nvPr/>
        </p:nvCxnSpPr>
        <p:spPr>
          <a:xfrm>
            <a:off x="4097680" y="1733575"/>
            <a:ext cx="0" cy="484043"/>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73" name="Straight Connector 5172">
            <a:extLst>
              <a:ext uri="{FF2B5EF4-FFF2-40B4-BE49-F238E27FC236}">
                <a16:creationId xmlns:a16="http://schemas.microsoft.com/office/drawing/2014/main" id="{503CB3D0-A51E-3CAB-621F-2218049A5570}"/>
              </a:ext>
            </a:extLst>
          </p:cNvPr>
          <p:cNvCxnSpPr>
            <a:cxnSpLocks/>
          </p:cNvCxnSpPr>
          <p:nvPr/>
        </p:nvCxnSpPr>
        <p:spPr>
          <a:xfrm>
            <a:off x="3964720" y="2399998"/>
            <a:ext cx="264380" cy="0"/>
          </a:xfrm>
          <a:prstGeom prst="line">
            <a:avLst/>
          </a:prstGeom>
          <a:ln w="44450" cap="rnd">
            <a:solidFill>
              <a:schemeClr val="bg1"/>
            </a:solidFill>
            <a:bevel/>
            <a:headEnd type="triangle" w="med" len="sm"/>
            <a:tailEnd type="non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cxnSp>
        <p:nvCxnSpPr>
          <p:cNvPr id="5125" name="Elbow Connector 5124">
            <a:extLst>
              <a:ext uri="{FF2B5EF4-FFF2-40B4-BE49-F238E27FC236}">
                <a16:creationId xmlns:a16="http://schemas.microsoft.com/office/drawing/2014/main" id="{DD50AB47-9F52-51BD-FC8A-887C6C65B1F9}"/>
              </a:ext>
            </a:extLst>
          </p:cNvPr>
          <p:cNvCxnSpPr>
            <a:cxnSpLocks/>
          </p:cNvCxnSpPr>
          <p:nvPr/>
        </p:nvCxnSpPr>
        <p:spPr>
          <a:xfrm rot="10800000" flipV="1">
            <a:off x="3100213" y="2055337"/>
            <a:ext cx="2151467" cy="1065340"/>
          </a:xfrm>
          <a:prstGeom prst="bentConnector3">
            <a:avLst>
              <a:gd name="adj1" fmla="val 46525"/>
            </a:avLst>
          </a:prstGeom>
          <a:ln w="44450">
            <a:solidFill>
              <a:schemeClr val="bg1"/>
            </a:solidFill>
            <a:headEnd type="none"/>
            <a:tailEnd type="triangle" w="med" len="sm"/>
          </a:ln>
          <a:effectLst>
            <a:glow rad="101600">
              <a:schemeClr val="accent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76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D5971615-F31A-DCD5-F49F-65856032F749}"/>
            </a:ext>
          </a:extLst>
        </p:cNvPr>
        <p:cNvGrpSpPr/>
        <p:nvPr/>
      </p:nvGrpSpPr>
      <p:grpSpPr>
        <a:xfrm>
          <a:off x="0" y="0"/>
          <a:ext cx="0" cy="0"/>
          <a:chOff x="0" y="0"/>
          <a:chExt cx="0" cy="0"/>
        </a:xfrm>
      </p:grpSpPr>
      <p:sp>
        <p:nvSpPr>
          <p:cNvPr id="11" name="Google Shape;232;p35">
            <a:extLst>
              <a:ext uri="{FF2B5EF4-FFF2-40B4-BE49-F238E27FC236}">
                <a16:creationId xmlns:a16="http://schemas.microsoft.com/office/drawing/2014/main" id="{49A5293B-D3E9-D5BA-FF66-90B176B00B3C}"/>
              </a:ext>
            </a:extLst>
          </p:cNvPr>
          <p:cNvSpPr>
            <a:spLocks noChangeAspect="1"/>
          </p:cNvSpPr>
          <p:nvPr/>
        </p:nvSpPr>
        <p:spPr>
          <a:xfrm>
            <a:off x="3664127" y="-446852"/>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5">
            <a:extLst>
              <a:ext uri="{FF2B5EF4-FFF2-40B4-BE49-F238E27FC236}">
                <a16:creationId xmlns:a16="http://schemas.microsoft.com/office/drawing/2014/main" id="{1ACC540C-7244-ED2F-4826-3641AC63F625}"/>
              </a:ext>
            </a:extLst>
          </p:cNvPr>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a:extLst>
              <a:ext uri="{FF2B5EF4-FFF2-40B4-BE49-F238E27FC236}">
                <a16:creationId xmlns:a16="http://schemas.microsoft.com/office/drawing/2014/main" id="{B70D3A26-D5AB-94F2-F0B0-98CEF29884F1}"/>
              </a:ext>
            </a:extLst>
          </p:cNvPr>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a:extLst>
              <a:ext uri="{FF2B5EF4-FFF2-40B4-BE49-F238E27FC236}">
                <a16:creationId xmlns:a16="http://schemas.microsoft.com/office/drawing/2014/main" id="{C7796624-E7FF-6EE8-5BFE-656C328B0B34}"/>
              </a:ext>
            </a:extLst>
          </p:cNvPr>
          <p:cNvSpPr txBox="1">
            <a:spLocks noGrp="1"/>
          </p:cNvSpPr>
          <p:nvPr>
            <p:ph type="title"/>
          </p:nvPr>
        </p:nvSpPr>
        <p:spPr>
          <a:xfrm>
            <a:off x="689625" y="2556184"/>
            <a:ext cx="3607500" cy="18015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Other Use Cases</a:t>
            </a:r>
            <a:endParaRPr dirty="0"/>
          </a:p>
        </p:txBody>
      </p:sp>
      <p:sp>
        <p:nvSpPr>
          <p:cNvPr id="237" name="Google Shape;237;p35">
            <a:extLst>
              <a:ext uri="{FF2B5EF4-FFF2-40B4-BE49-F238E27FC236}">
                <a16:creationId xmlns:a16="http://schemas.microsoft.com/office/drawing/2014/main" id="{F6BBA495-8963-E089-2E30-23275FBC8F7F}"/>
              </a:ext>
            </a:extLst>
          </p:cNvPr>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a:extLst>
              <a:ext uri="{FF2B5EF4-FFF2-40B4-BE49-F238E27FC236}">
                <a16:creationId xmlns:a16="http://schemas.microsoft.com/office/drawing/2014/main" id="{BE7DDF6B-4583-3033-43B7-FB49881A0608}"/>
              </a:ext>
            </a:extLst>
          </p:cNvPr>
          <p:cNvCxnSpPr>
            <a:cxnSpLocks/>
            <a:stCxn id="237" idx="1"/>
            <a:endCxn id="234" idx="1"/>
          </p:cNvCxnSpPr>
          <p:nvPr/>
        </p:nvCxnSpPr>
        <p:spPr>
          <a:xfrm rot="10800000" flipV="1">
            <a:off x="689625" y="1955774"/>
            <a:ext cx="1009050" cy="1501210"/>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a:extLst>
              <a:ext uri="{FF2B5EF4-FFF2-40B4-BE49-F238E27FC236}">
                <a16:creationId xmlns:a16="http://schemas.microsoft.com/office/drawing/2014/main" id="{2F1E87F1-FB44-65A1-9EDC-E0088D9DB8FC}"/>
              </a:ext>
            </a:extLst>
          </p:cNvPr>
          <p:cNvCxnSpPr>
            <a:cxnSpLocks/>
            <a:stCxn id="234" idx="3"/>
            <a:endCxn id="237" idx="3"/>
          </p:cNvCxnSpPr>
          <p:nvPr/>
        </p:nvCxnSpPr>
        <p:spPr>
          <a:xfrm flipH="1" flipV="1">
            <a:off x="3288075" y="1955774"/>
            <a:ext cx="1009050" cy="1501210"/>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a:extLst>
              <a:ext uri="{FF2B5EF4-FFF2-40B4-BE49-F238E27FC236}">
                <a16:creationId xmlns:a16="http://schemas.microsoft.com/office/drawing/2014/main" id="{9A77404B-8B41-FE10-4C65-0BEE047C325D}"/>
              </a:ext>
            </a:extLst>
          </p:cNvPr>
          <p:cNvGrpSpPr/>
          <p:nvPr/>
        </p:nvGrpSpPr>
        <p:grpSpPr>
          <a:xfrm>
            <a:off x="2458481" y="3611700"/>
            <a:ext cx="1838644" cy="583475"/>
            <a:chOff x="2458481" y="3611700"/>
            <a:chExt cx="1838644" cy="583475"/>
          </a:xfrm>
        </p:grpSpPr>
        <p:sp>
          <p:nvSpPr>
            <p:cNvPr id="241" name="Google Shape;241;p35">
              <a:extLst>
                <a:ext uri="{FF2B5EF4-FFF2-40B4-BE49-F238E27FC236}">
                  <a16:creationId xmlns:a16="http://schemas.microsoft.com/office/drawing/2014/main" id="{F85AA259-0F8C-5942-28B7-6B0CBA50C35B}"/>
                </a:ext>
              </a:extLst>
            </p:cNvPr>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a:extLst>
                <a:ext uri="{FF2B5EF4-FFF2-40B4-BE49-F238E27FC236}">
                  <a16:creationId xmlns:a16="http://schemas.microsoft.com/office/drawing/2014/main" id="{D79819EF-2996-1535-AB4F-957400DEF599}"/>
                </a:ext>
              </a:extLst>
            </p:cNvPr>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a:extLst>
              <a:ext uri="{FF2B5EF4-FFF2-40B4-BE49-F238E27FC236}">
                <a16:creationId xmlns:a16="http://schemas.microsoft.com/office/drawing/2014/main" id="{CAE5CB25-69CC-C64E-467C-83A005325710}"/>
              </a:ext>
            </a:extLst>
          </p:cNvPr>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04</a:t>
            </a:r>
            <a:endParaRPr dirty="0">
              <a:solidFill>
                <a:schemeClr val="dk1"/>
              </a:solidFill>
            </a:endParaRPr>
          </a:p>
        </p:txBody>
      </p:sp>
      <p:pic>
        <p:nvPicPr>
          <p:cNvPr id="10" name="Picture 9">
            <a:extLst>
              <a:ext uri="{FF2B5EF4-FFF2-40B4-BE49-F238E27FC236}">
                <a16:creationId xmlns:a16="http://schemas.microsoft.com/office/drawing/2014/main" id="{4EEA8F1B-885F-8EFD-CEEA-69A0A465623E}"/>
              </a:ext>
            </a:extLst>
          </p:cNvPr>
          <p:cNvPicPr>
            <a:picLocks noChangeAspect="1"/>
          </p:cNvPicPr>
          <p:nvPr/>
        </p:nvPicPr>
        <p:blipFill>
          <a:blip r:embed="rId3"/>
          <a:stretch>
            <a:fillRect/>
          </a:stretch>
        </p:blipFill>
        <p:spPr>
          <a:xfrm>
            <a:off x="4502983" y="389550"/>
            <a:ext cx="4353544" cy="4283325"/>
          </a:xfrm>
          <a:prstGeom prst="rect">
            <a:avLst/>
          </a:prstGeom>
        </p:spPr>
      </p:pic>
    </p:spTree>
    <p:extLst>
      <p:ext uri="{BB962C8B-B14F-4D97-AF65-F5344CB8AC3E}">
        <p14:creationId xmlns:p14="http://schemas.microsoft.com/office/powerpoint/2010/main" val="2737882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a:extLst>
            <a:ext uri="{FF2B5EF4-FFF2-40B4-BE49-F238E27FC236}">
              <a16:creationId xmlns:a16="http://schemas.microsoft.com/office/drawing/2014/main" id="{09E6D615-E3E5-A106-2AF9-E277FA90372A}"/>
            </a:ext>
          </a:extLst>
        </p:cNvPr>
        <p:cNvGrpSpPr/>
        <p:nvPr/>
      </p:nvGrpSpPr>
      <p:grpSpPr>
        <a:xfrm>
          <a:off x="0" y="0"/>
          <a:ext cx="0" cy="0"/>
          <a:chOff x="0" y="0"/>
          <a:chExt cx="0" cy="0"/>
        </a:xfrm>
      </p:grpSpPr>
      <p:sp>
        <p:nvSpPr>
          <p:cNvPr id="34" name="Google Shape;179;p33">
            <a:extLst>
              <a:ext uri="{FF2B5EF4-FFF2-40B4-BE49-F238E27FC236}">
                <a16:creationId xmlns:a16="http://schemas.microsoft.com/office/drawing/2014/main" id="{DF7CB2E3-741E-F2EF-7E65-1116952D9AE4}"/>
              </a:ext>
            </a:extLst>
          </p:cNvPr>
          <p:cNvSpPr/>
          <p:nvPr/>
        </p:nvSpPr>
        <p:spPr>
          <a:xfrm>
            <a:off x="405202" y="-267629"/>
            <a:ext cx="8279034" cy="6166625"/>
          </a:xfrm>
          <a:prstGeom prst="ellipse">
            <a:avLst/>
          </a:prstGeom>
          <a:gradFill>
            <a:gsLst>
              <a:gs pos="0">
                <a:srgbClr val="170F8D">
                  <a:lumMod val="69627"/>
                  <a:lumOff val="30373"/>
                </a:srgbClr>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a:extLst>
              <a:ext uri="{FF2B5EF4-FFF2-40B4-BE49-F238E27FC236}">
                <a16:creationId xmlns:a16="http://schemas.microsoft.com/office/drawing/2014/main" id="{D1E7D60D-AD4F-7398-AED0-BB455BD91A77}"/>
              </a:ext>
            </a:extLst>
          </p:cNvPr>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 name="Google Shape;197;p33">
            <a:extLst>
              <a:ext uri="{FF2B5EF4-FFF2-40B4-BE49-F238E27FC236}">
                <a16:creationId xmlns:a16="http://schemas.microsoft.com/office/drawing/2014/main" id="{9BD085A5-79A1-7D45-079A-2967BEF11AA9}"/>
              </a:ext>
            </a:extLst>
          </p:cNvPr>
          <p:cNvGrpSpPr/>
          <p:nvPr/>
        </p:nvGrpSpPr>
        <p:grpSpPr>
          <a:xfrm>
            <a:off x="405288" y="860175"/>
            <a:ext cx="171000" cy="3574050"/>
            <a:chOff x="5816800" y="2392275"/>
            <a:chExt cx="171000" cy="3574050"/>
          </a:xfrm>
        </p:grpSpPr>
        <p:sp>
          <p:nvSpPr>
            <p:cNvPr id="198" name="Google Shape;198;p33">
              <a:extLst>
                <a:ext uri="{FF2B5EF4-FFF2-40B4-BE49-F238E27FC236}">
                  <a16:creationId xmlns:a16="http://schemas.microsoft.com/office/drawing/2014/main" id="{2884CDFB-514B-811F-FDAA-BB685800169F}"/>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a:extLst>
                <a:ext uri="{FF2B5EF4-FFF2-40B4-BE49-F238E27FC236}">
                  <a16:creationId xmlns:a16="http://schemas.microsoft.com/office/drawing/2014/main" id="{95D6B3DD-ECEC-D52F-259A-0D010DBE788D}"/>
                </a:ext>
              </a:extLst>
            </p:cNvPr>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a:extLst>
              <a:ext uri="{FF2B5EF4-FFF2-40B4-BE49-F238E27FC236}">
                <a16:creationId xmlns:a16="http://schemas.microsoft.com/office/drawing/2014/main" id="{EAE5DB21-D43C-EB52-5084-2469B526FA94}"/>
              </a:ext>
            </a:extLst>
          </p:cNvPr>
          <p:cNvGrpSpPr/>
          <p:nvPr/>
        </p:nvGrpSpPr>
        <p:grpSpPr>
          <a:xfrm flipH="1">
            <a:off x="8567798" y="860175"/>
            <a:ext cx="171000" cy="3574050"/>
            <a:chOff x="5816800" y="2392275"/>
            <a:chExt cx="171000" cy="3574050"/>
          </a:xfrm>
        </p:grpSpPr>
        <p:sp>
          <p:nvSpPr>
            <p:cNvPr id="201" name="Google Shape;201;p33">
              <a:extLst>
                <a:ext uri="{FF2B5EF4-FFF2-40B4-BE49-F238E27FC236}">
                  <a16:creationId xmlns:a16="http://schemas.microsoft.com/office/drawing/2014/main" id="{3B1B6CC1-99A1-9F4C-97A0-046A6FB38EA3}"/>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a:extLst>
                <a:ext uri="{FF2B5EF4-FFF2-40B4-BE49-F238E27FC236}">
                  <a16:creationId xmlns:a16="http://schemas.microsoft.com/office/drawing/2014/main" id="{80EABA76-285C-15E8-FEA0-82DB0B9FFAAC}"/>
                </a:ext>
              </a:extLst>
            </p:cNvPr>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15" name="Google Shape;215;p33">
            <a:extLst>
              <a:ext uri="{FF2B5EF4-FFF2-40B4-BE49-F238E27FC236}">
                <a16:creationId xmlns:a16="http://schemas.microsoft.com/office/drawing/2014/main" id="{5DA9CC20-EA18-5643-31C4-EBCD1878C783}"/>
              </a:ext>
            </a:extLst>
          </p:cNvPr>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TABLE OF CONTENTS</a:t>
            </a:r>
            <a:endParaRPr>
              <a:solidFill>
                <a:schemeClr val="dk1"/>
              </a:solidFill>
            </a:endParaRPr>
          </a:p>
        </p:txBody>
      </p:sp>
      <p:pic>
        <p:nvPicPr>
          <p:cNvPr id="33" name="Picture 32">
            <a:extLst>
              <a:ext uri="{FF2B5EF4-FFF2-40B4-BE49-F238E27FC236}">
                <a16:creationId xmlns:a16="http://schemas.microsoft.com/office/drawing/2014/main" id="{BDFC59DF-A192-E4B6-2F05-D1B5FE553241}"/>
              </a:ext>
            </a:extLst>
          </p:cNvPr>
          <p:cNvPicPr>
            <a:picLocks noChangeAspect="1"/>
          </p:cNvPicPr>
          <p:nvPr/>
        </p:nvPicPr>
        <p:blipFill>
          <a:blip r:embed="rId3"/>
          <a:stretch>
            <a:fillRect/>
          </a:stretch>
        </p:blipFill>
        <p:spPr>
          <a:xfrm>
            <a:off x="2395228" y="860175"/>
            <a:ext cx="4353544" cy="4283325"/>
          </a:xfrm>
          <a:prstGeom prst="rect">
            <a:avLst/>
          </a:prstGeom>
        </p:spPr>
      </p:pic>
    </p:spTree>
    <p:extLst>
      <p:ext uri="{BB962C8B-B14F-4D97-AF65-F5344CB8AC3E}">
        <p14:creationId xmlns:p14="http://schemas.microsoft.com/office/powerpoint/2010/main" val="1659145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790DF4BB-B3DE-4FBD-9BD6-BBA46EA67125}"/>
            </a:ext>
          </a:extLst>
        </p:cNvPr>
        <p:cNvGrpSpPr/>
        <p:nvPr/>
      </p:nvGrpSpPr>
      <p:grpSpPr>
        <a:xfrm>
          <a:off x="0" y="0"/>
          <a:ext cx="0" cy="0"/>
          <a:chOff x="0" y="0"/>
          <a:chExt cx="0" cy="0"/>
        </a:xfrm>
      </p:grpSpPr>
      <p:sp>
        <p:nvSpPr>
          <p:cNvPr id="20" name="Google Shape;232;p35">
            <a:extLst>
              <a:ext uri="{FF2B5EF4-FFF2-40B4-BE49-F238E27FC236}">
                <a16:creationId xmlns:a16="http://schemas.microsoft.com/office/drawing/2014/main" id="{CFBEF339-217D-FD6E-0C59-AB14471C3D21}"/>
              </a:ext>
            </a:extLst>
          </p:cNvPr>
          <p:cNvSpPr>
            <a:spLocks noChangeAspect="1"/>
          </p:cNvSpPr>
          <p:nvPr/>
        </p:nvSpPr>
        <p:spPr>
          <a:xfrm>
            <a:off x="-914221" y="758175"/>
            <a:ext cx="8034292" cy="5736054"/>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C640D548-77DE-9F32-CAB8-2DF259C8F65C}"/>
              </a:ext>
            </a:extLst>
          </p:cNvPr>
          <p:cNvSpPr/>
          <p:nvPr/>
        </p:nvSpPr>
        <p:spPr>
          <a:xfrm>
            <a:off x="4854809" y="361327"/>
            <a:ext cx="4120705" cy="4420846"/>
          </a:xfrm>
          <a:prstGeom prst="ellipse">
            <a:avLst/>
          </a:prstGeom>
          <a:gradFill>
            <a:gsLst>
              <a:gs pos="0">
                <a:srgbClr val="EE7100"/>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6A49DCEF-CB39-1AE4-25E1-E0C83476AFD9}"/>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5EB364E9-6CDD-3406-D379-C1B56BC671B2}"/>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FAD033EA-D682-7EA7-C770-2A854335C52B}"/>
              </a:ext>
            </a:extLst>
          </p:cNvPr>
          <p:cNvSpPr txBox="1">
            <a:spLocks noGrp="1"/>
          </p:cNvSpPr>
          <p:nvPr>
            <p:ph type="title" idx="2"/>
          </p:nvPr>
        </p:nvSpPr>
        <p:spPr>
          <a:xfrm>
            <a:off x="1285225" y="1312675"/>
            <a:ext cx="36354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 Engineering</a:t>
            </a:r>
            <a:br>
              <a:rPr lang="en" dirty="0"/>
            </a:br>
            <a:r>
              <a:rPr lang="en" dirty="0"/>
              <a:t>Studio</a:t>
            </a:r>
            <a:endParaRPr dirty="0"/>
          </a:p>
        </p:txBody>
      </p:sp>
      <p:cxnSp>
        <p:nvCxnSpPr>
          <p:cNvPr id="290" name="Google Shape;290;p37">
            <a:extLst>
              <a:ext uri="{FF2B5EF4-FFF2-40B4-BE49-F238E27FC236}">
                <a16:creationId xmlns:a16="http://schemas.microsoft.com/office/drawing/2014/main" id="{9AAFB98C-A771-64D3-940A-013348EB52EA}"/>
              </a:ext>
            </a:extLst>
          </p:cNvPr>
          <p:cNvCxnSpPr>
            <a:cxnSpLocks/>
            <a:stCxn id="288" idx="1"/>
            <a:endCxn id="285" idx="1"/>
          </p:cNvCxnSpPr>
          <p:nvPr/>
        </p:nvCxnSpPr>
        <p:spPr>
          <a:xfrm rot="10800000" flipH="1" flipV="1">
            <a:off x="1285225" y="1781752"/>
            <a:ext cx="915500" cy="181447"/>
          </a:xfrm>
          <a:prstGeom prst="bentConnector3">
            <a:avLst>
              <a:gd name="adj1" fmla="val -24970"/>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0980C8F6-0C40-5505-C1A4-E2444952B447}"/>
              </a:ext>
            </a:extLst>
          </p:cNvPr>
          <p:cNvCxnSpPr>
            <a:cxnSpLocks/>
            <a:stCxn id="288" idx="3"/>
            <a:endCxn id="285" idx="3"/>
          </p:cNvCxnSpPr>
          <p:nvPr/>
        </p:nvCxnSpPr>
        <p:spPr>
          <a:xfrm flipH="1">
            <a:off x="4110825" y="1781753"/>
            <a:ext cx="809800" cy="181447"/>
          </a:xfrm>
          <a:prstGeom prst="bentConnector3">
            <a:avLst>
              <a:gd name="adj1" fmla="val -28229"/>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1BE0EF9B-CE28-948A-BD75-D20E4379E2FB}"/>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F8409A91-D6A9-5200-D24A-A591CC937B7C}"/>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8EB954CC-FB0B-9142-ABB3-477CF6C6F90D}"/>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930414D9-F730-C1CA-4F40-67238405F3C3}"/>
              </a:ext>
            </a:extLst>
          </p:cNvPr>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AWS - RES</a:t>
            </a:r>
            <a:endParaRPr dirty="0">
              <a:solidFill>
                <a:schemeClr val="dk1"/>
              </a:solidFill>
            </a:endParaRPr>
          </a:p>
        </p:txBody>
      </p:sp>
      <p:pic>
        <p:nvPicPr>
          <p:cNvPr id="13" name="Picture 12">
            <a:extLst>
              <a:ext uri="{FF2B5EF4-FFF2-40B4-BE49-F238E27FC236}">
                <a16:creationId xmlns:a16="http://schemas.microsoft.com/office/drawing/2014/main" id="{84868598-0DBF-31D9-685E-42A391541122}"/>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3" name="Picture 2">
            <a:extLst>
              <a:ext uri="{FF2B5EF4-FFF2-40B4-BE49-F238E27FC236}">
                <a16:creationId xmlns:a16="http://schemas.microsoft.com/office/drawing/2014/main" id="{7B6DD1C1-BB7B-3677-6723-E2C05FE188B1}"/>
              </a:ext>
            </a:extLst>
          </p:cNvPr>
          <p:cNvPicPr>
            <a:picLocks noChangeAspect="1"/>
          </p:cNvPicPr>
          <p:nvPr/>
        </p:nvPicPr>
        <p:blipFill>
          <a:blip r:embed="rId4"/>
          <a:stretch>
            <a:fillRect/>
          </a:stretch>
        </p:blipFill>
        <p:spPr>
          <a:xfrm>
            <a:off x="5949363" y="1596835"/>
            <a:ext cx="1949830" cy="1949830"/>
          </a:xfrm>
          <a:prstGeom prst="rect">
            <a:avLst/>
          </a:prstGeom>
          <a:effectLst>
            <a:reflection blurRad="6350" stA="50000" endA="300" endPos="55500" dist="50800" dir="5400000" sy="-100000" algn="bl" rotWithShape="0"/>
          </a:effectLst>
        </p:spPr>
      </p:pic>
      <p:pic>
        <p:nvPicPr>
          <p:cNvPr id="22530" name="Picture 2">
            <a:extLst>
              <a:ext uri="{FF2B5EF4-FFF2-40B4-BE49-F238E27FC236}">
                <a16:creationId xmlns:a16="http://schemas.microsoft.com/office/drawing/2014/main" id="{7CEA034B-4850-839C-81D1-AD11BCE51C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528"/>
          <a:stretch/>
        </p:blipFill>
        <p:spPr bwMode="auto">
          <a:xfrm>
            <a:off x="1663071" y="2151750"/>
            <a:ext cx="2879708" cy="3230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082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D6E1F65A-E105-F1C5-3324-E2A25F59A474}"/>
            </a:ext>
          </a:extLst>
        </p:cNvPr>
        <p:cNvGrpSpPr/>
        <p:nvPr/>
      </p:nvGrpSpPr>
      <p:grpSpPr>
        <a:xfrm>
          <a:off x="0" y="0"/>
          <a:ext cx="0" cy="0"/>
          <a:chOff x="0" y="0"/>
          <a:chExt cx="0" cy="0"/>
        </a:xfrm>
      </p:grpSpPr>
      <p:sp>
        <p:nvSpPr>
          <p:cNvPr id="20" name="Google Shape;232;p35">
            <a:extLst>
              <a:ext uri="{FF2B5EF4-FFF2-40B4-BE49-F238E27FC236}">
                <a16:creationId xmlns:a16="http://schemas.microsoft.com/office/drawing/2014/main" id="{6E50AFCC-F878-428C-F699-13E7BDCF8233}"/>
              </a:ext>
            </a:extLst>
          </p:cNvPr>
          <p:cNvSpPr>
            <a:spLocks noChangeAspect="1"/>
          </p:cNvSpPr>
          <p:nvPr/>
        </p:nvSpPr>
        <p:spPr>
          <a:xfrm>
            <a:off x="27707" y="0"/>
            <a:ext cx="6915568" cy="6915568"/>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ABB8AEAB-3A19-8F26-56DF-F8EFEBF91100}"/>
              </a:ext>
            </a:extLst>
          </p:cNvPr>
          <p:cNvSpPr/>
          <p:nvPr/>
        </p:nvSpPr>
        <p:spPr>
          <a:xfrm>
            <a:off x="4854809" y="361327"/>
            <a:ext cx="4120705" cy="4420846"/>
          </a:xfrm>
          <a:prstGeom prst="ellipse">
            <a:avLst/>
          </a:prstGeom>
          <a:gradFill>
            <a:gsLst>
              <a:gs pos="0">
                <a:srgbClr val="00A88D"/>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79E5C05B-C5C4-6004-50BF-FC8575157037}"/>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A4AC8045-7E0A-3498-E041-E03B2833CF14}"/>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83093853-BC32-4484-6934-56C17F845510}"/>
              </a:ext>
            </a:extLst>
          </p:cNvPr>
          <p:cNvSpPr txBox="1">
            <a:spLocks noGrp="1"/>
          </p:cNvSpPr>
          <p:nvPr>
            <p:ph type="title" idx="2"/>
          </p:nvPr>
        </p:nvSpPr>
        <p:spPr>
          <a:xfrm>
            <a:off x="1285225" y="1312675"/>
            <a:ext cx="36354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Transfer </a:t>
            </a:r>
            <a:br>
              <a:rPr lang="en" dirty="0"/>
            </a:br>
            <a:r>
              <a:rPr lang="en" dirty="0"/>
              <a:t>Family</a:t>
            </a:r>
            <a:endParaRPr dirty="0"/>
          </a:p>
        </p:txBody>
      </p:sp>
      <p:cxnSp>
        <p:nvCxnSpPr>
          <p:cNvPr id="290" name="Google Shape;290;p37">
            <a:extLst>
              <a:ext uri="{FF2B5EF4-FFF2-40B4-BE49-F238E27FC236}">
                <a16:creationId xmlns:a16="http://schemas.microsoft.com/office/drawing/2014/main" id="{9D8E345F-52C9-BEAD-DBCC-525323104F9C}"/>
              </a:ext>
            </a:extLst>
          </p:cNvPr>
          <p:cNvCxnSpPr>
            <a:cxnSpLocks/>
            <a:stCxn id="288" idx="1"/>
            <a:endCxn id="285" idx="1"/>
          </p:cNvCxnSpPr>
          <p:nvPr/>
        </p:nvCxnSpPr>
        <p:spPr>
          <a:xfrm rot="10800000" flipH="1" flipV="1">
            <a:off x="1285225" y="1781752"/>
            <a:ext cx="915500" cy="181447"/>
          </a:xfrm>
          <a:prstGeom prst="bentConnector3">
            <a:avLst>
              <a:gd name="adj1" fmla="val -24970"/>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6F1B4560-26B8-BC63-7D37-8B7E0062218A}"/>
              </a:ext>
            </a:extLst>
          </p:cNvPr>
          <p:cNvCxnSpPr>
            <a:cxnSpLocks/>
            <a:stCxn id="288" idx="3"/>
            <a:endCxn id="285" idx="3"/>
          </p:cNvCxnSpPr>
          <p:nvPr/>
        </p:nvCxnSpPr>
        <p:spPr>
          <a:xfrm flipH="1">
            <a:off x="4110825" y="1781753"/>
            <a:ext cx="809800" cy="181447"/>
          </a:xfrm>
          <a:prstGeom prst="bentConnector3">
            <a:avLst>
              <a:gd name="adj1" fmla="val -28229"/>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B3290BB1-70A6-CFA9-DC6E-8FAD44639F1A}"/>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454B701A-CB4B-6F16-B5E0-32D91DBFB4C1}"/>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7AAEC542-9B3D-F456-18CF-D5149C64EB28}"/>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965EE7BC-FBAB-F0C8-0ED1-431E3C866C64}"/>
              </a:ext>
            </a:extLst>
          </p:cNvPr>
          <p:cNvSpPr txBox="1">
            <a:spLocks noGrp="1"/>
          </p:cNvSpPr>
          <p:nvPr>
            <p:ph type="title"/>
          </p:nvPr>
        </p:nvSpPr>
        <p:spPr>
          <a:xfrm>
            <a:off x="1285224" y="758175"/>
            <a:ext cx="363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AWS - Transfer</a:t>
            </a:r>
            <a:endParaRPr dirty="0">
              <a:solidFill>
                <a:schemeClr val="dk1"/>
              </a:solidFill>
            </a:endParaRPr>
          </a:p>
        </p:txBody>
      </p:sp>
      <p:pic>
        <p:nvPicPr>
          <p:cNvPr id="13" name="Picture 12">
            <a:extLst>
              <a:ext uri="{FF2B5EF4-FFF2-40B4-BE49-F238E27FC236}">
                <a16:creationId xmlns:a16="http://schemas.microsoft.com/office/drawing/2014/main" id="{811670E9-D978-F5F6-139F-83D9D466BCAA}"/>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4" name="Picture 3">
            <a:extLst>
              <a:ext uri="{FF2B5EF4-FFF2-40B4-BE49-F238E27FC236}">
                <a16:creationId xmlns:a16="http://schemas.microsoft.com/office/drawing/2014/main" id="{014F7A65-2368-910B-4672-CF1268122A6C}"/>
              </a:ext>
            </a:extLst>
          </p:cNvPr>
          <p:cNvPicPr>
            <a:picLocks noChangeAspect="1"/>
          </p:cNvPicPr>
          <p:nvPr/>
        </p:nvPicPr>
        <p:blipFill>
          <a:blip r:embed="rId4"/>
          <a:stretch>
            <a:fillRect/>
          </a:stretch>
        </p:blipFill>
        <p:spPr>
          <a:xfrm>
            <a:off x="5944491" y="1596836"/>
            <a:ext cx="1949830" cy="1949830"/>
          </a:xfrm>
          <a:prstGeom prst="rect">
            <a:avLst/>
          </a:prstGeom>
          <a:effectLst>
            <a:reflection blurRad="6350" stA="50000" endA="300" endPos="55500" dist="50800" dir="5400000" sy="-100000" algn="bl" rotWithShape="0"/>
          </a:effectLst>
        </p:spPr>
      </p:pic>
      <p:pic>
        <p:nvPicPr>
          <p:cNvPr id="24578" name="Picture 2">
            <a:extLst>
              <a:ext uri="{FF2B5EF4-FFF2-40B4-BE49-F238E27FC236}">
                <a16:creationId xmlns:a16="http://schemas.microsoft.com/office/drawing/2014/main" id="{297266F5-8422-0512-4B80-F3483DC850C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66" t="19851" r="5513" b="9339"/>
          <a:stretch/>
        </p:blipFill>
        <p:spPr bwMode="auto">
          <a:xfrm>
            <a:off x="883552" y="2401803"/>
            <a:ext cx="4723600" cy="245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8565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a:extLst>
            <a:ext uri="{FF2B5EF4-FFF2-40B4-BE49-F238E27FC236}">
              <a16:creationId xmlns:a16="http://schemas.microsoft.com/office/drawing/2014/main" id="{39452263-F2BE-B767-EA85-AFAE6A02B392}"/>
            </a:ext>
          </a:extLst>
        </p:cNvPr>
        <p:cNvGrpSpPr/>
        <p:nvPr/>
      </p:nvGrpSpPr>
      <p:grpSpPr>
        <a:xfrm>
          <a:off x="0" y="0"/>
          <a:ext cx="0" cy="0"/>
          <a:chOff x="0" y="0"/>
          <a:chExt cx="0" cy="0"/>
        </a:xfrm>
      </p:grpSpPr>
      <p:sp>
        <p:nvSpPr>
          <p:cNvPr id="20" name="Google Shape;232;p35">
            <a:extLst>
              <a:ext uri="{FF2B5EF4-FFF2-40B4-BE49-F238E27FC236}">
                <a16:creationId xmlns:a16="http://schemas.microsoft.com/office/drawing/2014/main" id="{CC0C3C8F-56BB-DEB4-AAB9-CEC764B1B4C3}"/>
              </a:ext>
            </a:extLst>
          </p:cNvPr>
          <p:cNvSpPr>
            <a:spLocks noChangeAspect="1"/>
          </p:cNvSpPr>
          <p:nvPr/>
        </p:nvSpPr>
        <p:spPr>
          <a:xfrm>
            <a:off x="27707" y="0"/>
            <a:ext cx="6915568" cy="6915568"/>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4" name="Google Shape;284;p37">
            <a:extLst>
              <a:ext uri="{FF2B5EF4-FFF2-40B4-BE49-F238E27FC236}">
                <a16:creationId xmlns:a16="http://schemas.microsoft.com/office/drawing/2014/main" id="{F3D84904-0BA6-61CB-1AF9-2647A6404E0C}"/>
              </a:ext>
            </a:extLst>
          </p:cNvPr>
          <p:cNvSpPr/>
          <p:nvPr/>
        </p:nvSpPr>
        <p:spPr>
          <a:xfrm>
            <a:off x="4854809" y="361327"/>
            <a:ext cx="4120705" cy="4420846"/>
          </a:xfrm>
          <a:prstGeom prst="ellipse">
            <a:avLst/>
          </a:prstGeom>
          <a:gradFill>
            <a:gsLst>
              <a:gs pos="0">
                <a:srgbClr val="EE7100"/>
              </a:gs>
              <a:gs pos="73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a:extLst>
              <a:ext uri="{FF2B5EF4-FFF2-40B4-BE49-F238E27FC236}">
                <a16:creationId xmlns:a16="http://schemas.microsoft.com/office/drawing/2014/main" id="{A735D83F-4AA6-6D86-991F-F6E2CED4F2C2}"/>
              </a:ext>
            </a:extLst>
          </p:cNvPr>
          <p:cNvSpPr/>
          <p:nvPr/>
        </p:nvSpPr>
        <p:spPr>
          <a:xfrm>
            <a:off x="2200725" y="1774650"/>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a:extLst>
              <a:ext uri="{FF2B5EF4-FFF2-40B4-BE49-F238E27FC236}">
                <a16:creationId xmlns:a16="http://schemas.microsoft.com/office/drawing/2014/main" id="{19B66E1C-4185-A639-E25C-D418A3C74BC5}"/>
              </a:ext>
            </a:extLst>
          </p:cNvPr>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a:extLst>
              <a:ext uri="{FF2B5EF4-FFF2-40B4-BE49-F238E27FC236}">
                <a16:creationId xmlns:a16="http://schemas.microsoft.com/office/drawing/2014/main" id="{42EE2A3E-5494-A51F-1CFF-017F13B6C154}"/>
              </a:ext>
            </a:extLst>
          </p:cNvPr>
          <p:cNvSpPr txBox="1">
            <a:spLocks noGrp="1"/>
          </p:cNvSpPr>
          <p:nvPr>
            <p:ph type="title" idx="2"/>
          </p:nvPr>
        </p:nvSpPr>
        <p:spPr>
          <a:xfrm>
            <a:off x="1285225" y="1312675"/>
            <a:ext cx="3635400" cy="9381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a:t>
            </a:r>
            <a:br>
              <a:rPr lang="en" dirty="0"/>
            </a:br>
            <a:r>
              <a:rPr lang="en" dirty="0"/>
              <a:t>Runner</a:t>
            </a:r>
            <a:endParaRPr dirty="0"/>
          </a:p>
        </p:txBody>
      </p:sp>
      <p:cxnSp>
        <p:nvCxnSpPr>
          <p:cNvPr id="290" name="Google Shape;290;p37">
            <a:extLst>
              <a:ext uri="{FF2B5EF4-FFF2-40B4-BE49-F238E27FC236}">
                <a16:creationId xmlns:a16="http://schemas.microsoft.com/office/drawing/2014/main" id="{C6B8F0BF-E74D-FB80-F956-5692DD280E67}"/>
              </a:ext>
            </a:extLst>
          </p:cNvPr>
          <p:cNvCxnSpPr>
            <a:cxnSpLocks/>
            <a:stCxn id="288" idx="1"/>
            <a:endCxn id="285" idx="1"/>
          </p:cNvCxnSpPr>
          <p:nvPr/>
        </p:nvCxnSpPr>
        <p:spPr>
          <a:xfrm rot="10800000" flipH="1" flipV="1">
            <a:off x="1285225" y="1781752"/>
            <a:ext cx="915500" cy="181447"/>
          </a:xfrm>
          <a:prstGeom prst="bentConnector3">
            <a:avLst>
              <a:gd name="adj1" fmla="val -24970"/>
            </a:avLst>
          </a:prstGeom>
          <a:noFill/>
          <a:ln w="9525" cap="flat" cmpd="sng">
            <a:solidFill>
              <a:schemeClr val="lt1"/>
            </a:solidFill>
            <a:prstDash val="solid"/>
            <a:round/>
            <a:headEnd type="none" w="med" len="med"/>
            <a:tailEnd type="none" w="med" len="med"/>
          </a:ln>
        </p:spPr>
      </p:cxnSp>
      <p:cxnSp>
        <p:nvCxnSpPr>
          <p:cNvPr id="291" name="Google Shape;291;p37">
            <a:extLst>
              <a:ext uri="{FF2B5EF4-FFF2-40B4-BE49-F238E27FC236}">
                <a16:creationId xmlns:a16="http://schemas.microsoft.com/office/drawing/2014/main" id="{5625120E-F024-C9BF-64B0-C2B5D64F6AF9}"/>
              </a:ext>
            </a:extLst>
          </p:cNvPr>
          <p:cNvCxnSpPr>
            <a:cxnSpLocks/>
            <a:stCxn id="288" idx="3"/>
            <a:endCxn id="285" idx="3"/>
          </p:cNvCxnSpPr>
          <p:nvPr/>
        </p:nvCxnSpPr>
        <p:spPr>
          <a:xfrm flipH="1">
            <a:off x="4110825" y="1781753"/>
            <a:ext cx="809800" cy="181447"/>
          </a:xfrm>
          <a:prstGeom prst="bentConnector3">
            <a:avLst>
              <a:gd name="adj1" fmla="val -28229"/>
            </a:avLst>
          </a:prstGeom>
          <a:noFill/>
          <a:ln w="9525" cap="flat" cmpd="sng">
            <a:solidFill>
              <a:schemeClr val="lt1"/>
            </a:solidFill>
            <a:prstDash val="solid"/>
            <a:round/>
            <a:headEnd type="none" w="med" len="med"/>
            <a:tailEnd type="none" w="med" len="med"/>
          </a:ln>
        </p:spPr>
      </p:cxnSp>
      <p:grpSp>
        <p:nvGrpSpPr>
          <p:cNvPr id="292" name="Google Shape;292;p37">
            <a:extLst>
              <a:ext uri="{FF2B5EF4-FFF2-40B4-BE49-F238E27FC236}">
                <a16:creationId xmlns:a16="http://schemas.microsoft.com/office/drawing/2014/main" id="{308C1E3B-8227-5C80-9F30-A43014DA8048}"/>
              </a:ext>
            </a:extLst>
          </p:cNvPr>
          <p:cNvGrpSpPr/>
          <p:nvPr/>
        </p:nvGrpSpPr>
        <p:grpSpPr>
          <a:xfrm>
            <a:off x="981163" y="1070175"/>
            <a:ext cx="304200" cy="2760651"/>
            <a:chOff x="5816800" y="2602275"/>
            <a:chExt cx="304200" cy="3364050"/>
          </a:xfrm>
        </p:grpSpPr>
        <p:sp>
          <p:nvSpPr>
            <p:cNvPr id="293" name="Google Shape;293;p37">
              <a:extLst>
                <a:ext uri="{FF2B5EF4-FFF2-40B4-BE49-F238E27FC236}">
                  <a16:creationId xmlns:a16="http://schemas.microsoft.com/office/drawing/2014/main" id="{4C1A7B93-B824-B092-82FC-165B19144A5C}"/>
                </a:ext>
              </a:extLst>
            </p:cNvPr>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a:extLst>
                <a:ext uri="{FF2B5EF4-FFF2-40B4-BE49-F238E27FC236}">
                  <a16:creationId xmlns:a16="http://schemas.microsoft.com/office/drawing/2014/main" id="{BF00761B-3B7E-6FC6-69DC-B3F3D44A4AF4}"/>
                </a:ext>
              </a:extLst>
            </p:cNvPr>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a:extLst>
              <a:ext uri="{FF2B5EF4-FFF2-40B4-BE49-F238E27FC236}">
                <a16:creationId xmlns:a16="http://schemas.microsoft.com/office/drawing/2014/main" id="{9720E5DA-3C90-0466-F69F-47129559B9DD}"/>
              </a:ext>
            </a:extLst>
          </p:cNvPr>
          <p:cNvSpPr txBox="1">
            <a:spLocks noGrp="1"/>
          </p:cNvSpPr>
          <p:nvPr>
            <p:ph type="title"/>
          </p:nvPr>
        </p:nvSpPr>
        <p:spPr>
          <a:xfrm>
            <a:off x="1285224" y="758175"/>
            <a:ext cx="363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AWS - Apps</a:t>
            </a:r>
            <a:endParaRPr dirty="0">
              <a:solidFill>
                <a:schemeClr val="dk1"/>
              </a:solidFill>
            </a:endParaRPr>
          </a:p>
        </p:txBody>
      </p:sp>
      <p:pic>
        <p:nvPicPr>
          <p:cNvPr id="13" name="Picture 12">
            <a:extLst>
              <a:ext uri="{FF2B5EF4-FFF2-40B4-BE49-F238E27FC236}">
                <a16:creationId xmlns:a16="http://schemas.microsoft.com/office/drawing/2014/main" id="{27A4947E-358D-08F7-F26C-B71E26445D24}"/>
              </a:ext>
            </a:extLst>
          </p:cNvPr>
          <p:cNvPicPr>
            <a:picLocks noChangeAspect="1"/>
          </p:cNvPicPr>
          <p:nvPr/>
        </p:nvPicPr>
        <p:blipFill>
          <a:blip r:embed="rId3">
            <a:alphaModFix amt="11000"/>
          </a:blip>
          <a:stretch>
            <a:fillRect/>
          </a:stretch>
        </p:blipFill>
        <p:spPr>
          <a:xfrm>
            <a:off x="4849937" y="3546665"/>
            <a:ext cx="4120704" cy="1581206"/>
          </a:xfrm>
          <a:prstGeom prst="rect">
            <a:avLst/>
          </a:prstGeom>
          <a:effectLst>
            <a:softEdge rad="0"/>
          </a:effectLst>
        </p:spPr>
      </p:pic>
      <p:pic>
        <p:nvPicPr>
          <p:cNvPr id="26626" name="Picture 2">
            <a:extLst>
              <a:ext uri="{FF2B5EF4-FFF2-40B4-BE49-F238E27FC236}">
                <a16:creationId xmlns:a16="http://schemas.microsoft.com/office/drawing/2014/main" id="{D51C92F2-6D21-2A4F-DB7C-10C00D3F7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 y="1734029"/>
            <a:ext cx="4069267" cy="34094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3F49D07-2999-D2C7-AA16-405A2EEB4F80}"/>
              </a:ext>
            </a:extLst>
          </p:cNvPr>
          <p:cNvPicPr>
            <a:picLocks noChangeAspect="1"/>
          </p:cNvPicPr>
          <p:nvPr/>
        </p:nvPicPr>
        <p:blipFill>
          <a:blip r:embed="rId5"/>
          <a:stretch>
            <a:fillRect/>
          </a:stretch>
        </p:blipFill>
        <p:spPr>
          <a:xfrm>
            <a:off x="5945199" y="1596836"/>
            <a:ext cx="1949828" cy="1949828"/>
          </a:xfrm>
          <a:prstGeom prst="rect">
            <a:avLst/>
          </a:prstGeom>
          <a:effectLst>
            <a:reflection blurRad="6350" stA="50000" endA="300" endPos="55500" dist="50800" dir="5400000" sy="-100000" algn="bl" rotWithShape="0"/>
          </a:effectLst>
        </p:spPr>
      </p:pic>
    </p:spTree>
    <p:extLst>
      <p:ext uri="{BB962C8B-B14F-4D97-AF65-F5344CB8AC3E}">
        <p14:creationId xmlns:p14="http://schemas.microsoft.com/office/powerpoint/2010/main" val="3693621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50"/>
          <p:cNvGrpSpPr/>
          <p:nvPr/>
        </p:nvGrpSpPr>
        <p:grpSpPr>
          <a:xfrm flipH="1">
            <a:off x="2041424" y="1717225"/>
            <a:ext cx="898322" cy="998250"/>
            <a:chOff x="6908048" y="1202225"/>
            <a:chExt cx="898322" cy="998250"/>
          </a:xfrm>
        </p:grpSpPr>
        <p:cxnSp>
          <p:nvCxnSpPr>
            <p:cNvPr id="750" name="Google Shape;750;p50"/>
            <p:cNvCxnSpPr>
              <a:stCxn id="751" idx="1"/>
              <a:endCxn id="752" idx="2"/>
            </p:cNvCxnSpPr>
            <p:nvPr/>
          </p:nvCxnSpPr>
          <p:spPr>
            <a:xfrm rot="10800000">
              <a:off x="6977949" y="1237175"/>
              <a:ext cx="828421" cy="963300"/>
            </a:xfrm>
            <a:prstGeom prst="bentConnector3">
              <a:avLst>
                <a:gd name="adj1" fmla="val -27595"/>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5"/>
            <a:ext cx="898184" cy="998250"/>
            <a:chOff x="6908048" y="1202225"/>
            <a:chExt cx="898184" cy="998250"/>
          </a:xfrm>
        </p:grpSpPr>
        <p:cxnSp>
          <p:nvCxnSpPr>
            <p:cNvPr id="754" name="Google Shape;754;p50"/>
            <p:cNvCxnSpPr>
              <a:stCxn id="751" idx="3"/>
              <a:endCxn id="755" idx="2"/>
            </p:cNvCxnSpPr>
            <p:nvPr/>
          </p:nvCxnSpPr>
          <p:spPr>
            <a:xfrm flipH="1" flipV="1">
              <a:off x="6977948" y="1237175"/>
              <a:ext cx="828284" cy="963300"/>
            </a:xfrm>
            <a:prstGeom prst="bentConnector3">
              <a:avLst>
                <a:gd name="adj1" fmla="val -2759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25" y="171722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Questions</a:t>
            </a:r>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6">
          <a:extLst>
            <a:ext uri="{FF2B5EF4-FFF2-40B4-BE49-F238E27FC236}">
              <a16:creationId xmlns:a16="http://schemas.microsoft.com/office/drawing/2014/main" id="{3C8A1902-FDF9-3289-CF34-C9CD9B3C81E5}"/>
            </a:ext>
          </a:extLst>
        </p:cNvPr>
        <p:cNvGrpSpPr/>
        <p:nvPr/>
      </p:nvGrpSpPr>
      <p:grpSpPr>
        <a:xfrm>
          <a:off x="0" y="0"/>
          <a:ext cx="0" cy="0"/>
          <a:chOff x="0" y="0"/>
          <a:chExt cx="0" cy="0"/>
        </a:xfrm>
      </p:grpSpPr>
      <p:sp>
        <p:nvSpPr>
          <p:cNvPr id="747" name="Google Shape;747;p50">
            <a:extLst>
              <a:ext uri="{FF2B5EF4-FFF2-40B4-BE49-F238E27FC236}">
                <a16:creationId xmlns:a16="http://schemas.microsoft.com/office/drawing/2014/main" id="{337E0D69-C072-ADAB-ACA7-18301BB0CC25}"/>
              </a:ext>
            </a:extLst>
          </p:cNvPr>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4372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solidFill>
                  <a:schemeClr val="dk2"/>
                </a:solidFill>
              </a:rPr>
              <a:t> </a:t>
            </a:r>
            <a:r>
              <a:rPr lang="en">
                <a:solidFill>
                  <a:schemeClr val="lt1"/>
                </a:solidFill>
              </a:rPr>
              <a:t>template: </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slide structure based on a CV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solidFill>
                  <a:schemeClr val="lt1"/>
                </a:solidFill>
              </a:rPr>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To view this template with the correct fonts in ppt format, download and install on your computer the </a:t>
            </a:r>
            <a:r>
              <a:rPr lang="en" b="1">
                <a:solidFill>
                  <a:schemeClr val="hlink"/>
                </a:solidFill>
                <a:uFill>
                  <a:noFill/>
                </a:uFill>
                <a:hlinkClick r:id="rId6" action="ppaction://hlinksldjump"/>
              </a:rPr>
              <a:t>fonts that we have used</a:t>
            </a:r>
            <a:r>
              <a:rPr lang="en">
                <a:solidFill>
                  <a:schemeClr val="lt1"/>
                </a:solidFill>
              </a:rPr>
              <a:t>. You can learn how to download and install fonts </a:t>
            </a:r>
            <a:r>
              <a:rPr lang="en" b="1">
                <a:solidFill>
                  <a:schemeClr val="dk2"/>
                </a:solidFill>
                <a:uFill>
                  <a:noFill/>
                </a:uFill>
                <a:hlinkClick r:id="rId7">
                  <a:extLst>
                    <a:ext uri="{A12FA001-AC4F-418D-AE19-62706E023703}">
                      <ahyp:hlinkClr xmlns:ahyp="http://schemas.microsoft.com/office/drawing/2018/hyperlinkcolor" val="tx"/>
                    </a:ext>
                  </a:extLst>
                </a:hlinkClick>
              </a:rPr>
              <a:t>here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a:t>
            </a:r>
            <a:r>
              <a:rPr lang="en" b="1">
                <a:solidFill>
                  <a:schemeClr val="hlink"/>
                </a:solidFill>
                <a:uFill>
                  <a:noFill/>
                </a:uFill>
                <a:hlinkClick r:id="rId9" action="ppaction://hlinksldjump"/>
              </a:rPr>
              <a:t>thanks slide</a:t>
            </a:r>
            <a:r>
              <a:rPr lang="en">
                <a:solidFill>
                  <a:schemeClr val="lt1"/>
                </a:solidFill>
              </a:rPr>
              <a:t>, which you must keep so that proper credits for our design are given.</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a:t>
            </a:r>
            <a:r>
              <a:rPr lang="en" b="1">
                <a:solidFill>
                  <a:schemeClr val="hlink"/>
                </a:solidFill>
                <a:uFill>
                  <a:noFill/>
                </a:uFill>
                <a:hlinkClick r:id="rId10" action="ppaction://hlinksldjump"/>
              </a:rPr>
              <a:t>resources slide</a:t>
            </a:r>
            <a:r>
              <a:rPr lang="en">
                <a:solidFill>
                  <a:schemeClr val="lt1"/>
                </a:solidFill>
              </a:rPr>
              <a:t>, where you’ll find links to all the elements used in the template.</a:t>
            </a:r>
            <a:endParaRPr>
              <a:solidFill>
                <a:schemeClr val="lt1"/>
              </a:solidFill>
            </a:endParaRPr>
          </a:p>
          <a:p>
            <a:pPr marL="457200" lvl="0" indent="-304800" algn="l" rtl="0">
              <a:spcBef>
                <a:spcPts val="0"/>
              </a:spcBef>
              <a:spcAft>
                <a:spcPts val="0"/>
              </a:spcAft>
              <a:buClr>
                <a:schemeClr val="lt1"/>
              </a:buClr>
              <a:buSzPts val="1200"/>
              <a:buAutoNum type="arabicPeriod"/>
            </a:pPr>
            <a:r>
              <a:rPr lang="en" b="1">
                <a:solidFill>
                  <a:schemeClr val="hlink"/>
                </a:solidFill>
                <a:uFill>
                  <a:noFill/>
                </a:uFill>
                <a:hlinkClick r:id="rId11" action="ppaction://hlinksldjump"/>
              </a:rPr>
              <a:t>Instructions for use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Final slides with:</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solidFill>
                  <a:schemeClr val="lt1"/>
                </a:solidFill>
              </a:rPr>
              <a:t> used in the template.</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A </a:t>
            </a:r>
            <a:r>
              <a:rPr lang="en" b="1">
                <a:solidFill>
                  <a:schemeClr val="hlink"/>
                </a:solidFill>
                <a:uFill>
                  <a:noFill/>
                </a:uFill>
                <a:hlinkClick r:id="rId12" action="ppaction://hlinksldjump"/>
              </a:rPr>
              <a:t>selection of 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dk2"/>
                </a:solidFill>
                <a:uFill>
                  <a:noFill/>
                </a:uFill>
                <a:hlinkClick r:id="rId13">
                  <a:extLst>
                    <a:ext uri="{A12FA001-AC4F-418D-AE19-62706E023703}">
                      <ahyp:hlinkClr xmlns:ahyp="http://schemas.microsoft.com/office/drawing/2018/hyperlinkcolor" val="tx"/>
                    </a:ext>
                  </a:extLst>
                </a:hlinkClick>
              </a:rPr>
              <a:t>Storyset</a:t>
            </a:r>
            <a:r>
              <a:rPr lang="en">
                <a:solidFill>
                  <a:schemeClr val="dk2"/>
                </a:solidFill>
              </a:rPr>
              <a:t> </a:t>
            </a:r>
            <a:r>
              <a:rPr lang="en">
                <a:solidFill>
                  <a:schemeClr val="lt1"/>
                </a:solidFill>
              </a:rPr>
              <a:t>to find more. </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More</a:t>
            </a:r>
            <a:r>
              <a:rPr lang="en">
                <a:solidFill>
                  <a:schemeClr val="hlink"/>
                </a:solidFill>
                <a:uFill>
                  <a:noFill/>
                </a:uFill>
                <a:hlinkClick r:id="rId14" action="ppaction://hlinksldjump"/>
              </a:rPr>
              <a:t> </a:t>
            </a:r>
            <a:r>
              <a:rPr lang="en" b="1">
                <a:solidFill>
                  <a:schemeClr val="hlink"/>
                </a:solidFill>
                <a:uFill>
                  <a:noFill/>
                </a:uFill>
                <a:hlinkClick r:id="rId14" action="ppaction://hlinksldjump"/>
              </a:rPr>
              <a:t>infographic resources</a:t>
            </a:r>
            <a:r>
              <a:rPr lang="en">
                <a:solidFill>
                  <a:schemeClr val="lt1"/>
                </a:solidFill>
              </a:rPr>
              <a:t>, whose size and color can be edited. </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Sets of </a:t>
            </a:r>
            <a:r>
              <a:rPr lang="en" b="1">
                <a:solidFill>
                  <a:schemeClr val="hlink"/>
                </a:solidFill>
                <a:uFill>
                  <a:noFill/>
                </a:uFill>
                <a:hlinkClick r:id="rId15" action="ppaction://hlinksldjump"/>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None/>
            </a:pPr>
            <a:r>
              <a:rPr lang="en">
                <a:solidFill>
                  <a:schemeClr val="lt1"/>
                </a:solidFill>
              </a:rPr>
              <a:t>You can delete this slide when you’re done editing the presentation.</a:t>
            </a:r>
            <a:endParaRPr>
              <a:solidFill>
                <a:schemeClr val="lt1"/>
              </a:solidFill>
            </a:endParaRPr>
          </a:p>
          <a:p>
            <a:pPr marL="0" lvl="0" indent="0" algn="l" rtl="0">
              <a:spcBef>
                <a:spcPts val="0"/>
              </a:spcBef>
              <a:spcAft>
                <a:spcPts val="0"/>
              </a:spcAft>
              <a:buNone/>
            </a:pPr>
            <a:endParaRPr>
              <a:solidFill>
                <a:schemeClr val="lt1"/>
              </a:solidFill>
            </a:endParaRPr>
          </a:p>
        </p:txBody>
      </p:sp>
      <p:grpSp>
        <p:nvGrpSpPr>
          <p:cNvPr id="165" name="Google Shape;165;p32"/>
          <p:cNvGrpSpPr/>
          <p:nvPr/>
        </p:nvGrpSpPr>
        <p:grpSpPr>
          <a:xfrm>
            <a:off x="405288" y="860175"/>
            <a:ext cx="171000" cy="830850"/>
            <a:chOff x="5816800" y="2392275"/>
            <a:chExt cx="171000" cy="830850"/>
          </a:xfrm>
        </p:grpSpPr>
        <p:sp>
          <p:nvSpPr>
            <p:cNvPr id="166" name="Google Shape;166;p32"/>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32"/>
            <p:cNvCxnSpPr>
              <a:stCxn id="166" idx="2"/>
              <a:endCxn id="163" idx="1"/>
            </p:cNvCxnSpPr>
            <p:nvPr/>
          </p:nvCxnSpPr>
          <p:spPr>
            <a:xfrm rot="10800000" flipH="1">
              <a:off x="5816800" y="2392275"/>
              <a:ext cx="171000" cy="7959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68" name="Google Shape;168;p32"/>
          <p:cNvGrpSpPr/>
          <p:nvPr/>
        </p:nvGrpSpPr>
        <p:grpSpPr>
          <a:xfrm flipH="1">
            <a:off x="8567713" y="860175"/>
            <a:ext cx="171000" cy="3515250"/>
            <a:chOff x="5816800" y="-292125"/>
            <a:chExt cx="171000" cy="3515250"/>
          </a:xfrm>
        </p:grpSpPr>
        <p:sp>
          <p:nvSpPr>
            <p:cNvPr id="169" name="Google Shape;169;p32"/>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32"/>
            <p:cNvCxnSpPr>
              <a:stCxn id="169" idx="2"/>
              <a:endCxn id="163" idx="3"/>
            </p:cNvCxnSpPr>
            <p:nvPr/>
          </p:nvCxnSpPr>
          <p:spPr>
            <a:xfrm rot="10800000" flipH="1">
              <a:off x="5816800" y="-292125"/>
              <a:ext cx="171000" cy="34803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71" name="Google Shape;171;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720000" y="3861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01</a:t>
            </a:r>
            <a:endParaRPr sz="320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03</a:t>
            </a:r>
            <a:endParaRPr sz="110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EXPERIENCE</a:t>
            </a:r>
            <a:endParaRPr>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227756" y="129322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1301775" y="2685400"/>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What is AWS</a:t>
            </a:r>
            <a:endParaRPr dirty="0"/>
          </a:p>
        </p:txBody>
      </p:sp>
      <p:sp>
        <p:nvSpPr>
          <p:cNvPr id="187" name="Google Shape;187;p3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err="1"/>
              <a:t>Memverge</a:t>
            </a:r>
            <a:endParaRPr dirty="0"/>
          </a:p>
        </p:txBody>
      </p:sp>
      <p:sp>
        <p:nvSpPr>
          <p:cNvPr id="189" name="Google Shape;189;p33"/>
          <p:cNvSpPr txBox="1">
            <a:spLocks noGrp="1"/>
          </p:cNvSpPr>
          <p:nvPr>
            <p:ph type="title" idx="5"/>
          </p:nvPr>
        </p:nvSpPr>
        <p:spPr>
          <a:xfrm>
            <a:off x="1826275" y="3336104"/>
            <a:ext cx="2649800" cy="879198"/>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Bioinformatics Stack</a:t>
            </a:r>
            <a:endParaRPr dirty="0"/>
          </a:p>
        </p:txBody>
      </p:sp>
      <p:sp>
        <p:nvSpPr>
          <p:cNvPr id="191" name="Google Shape;191;p33"/>
          <p:cNvSpPr txBox="1">
            <a:spLocks noGrp="1"/>
          </p:cNvSpPr>
          <p:nvPr>
            <p:ph type="title" idx="7"/>
          </p:nvPr>
        </p:nvSpPr>
        <p:spPr>
          <a:xfrm>
            <a:off x="5940175" y="3336102"/>
            <a:ext cx="2463600" cy="87919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Other Use Cases</a:t>
            </a:r>
            <a:endParaRPr dirty="0"/>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03</a:t>
            </a:r>
            <a:endParaRPr dirty="0">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783576" y="1621125"/>
            <a:ext cx="733380" cy="1064274"/>
            <a:chOff x="5150089" y="3153225"/>
            <a:chExt cx="733380" cy="1064274"/>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rot="10800000" flipV="1">
              <a:off x="5150089" y="3188174"/>
              <a:ext cx="663481" cy="1029325"/>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TABLE OF CONTENTS</a:t>
            </a:r>
            <a:endParaRPr>
              <a:solidFill>
                <a:schemeClr val="dk1"/>
              </a:solidFill>
            </a:endParaRPr>
          </a:p>
        </p:txBody>
      </p:sp>
      <p:sp>
        <p:nvSpPr>
          <p:cNvPr id="3" name="Subtitle 2">
            <a:extLst>
              <a:ext uri="{FF2B5EF4-FFF2-40B4-BE49-F238E27FC236}">
                <a16:creationId xmlns:a16="http://schemas.microsoft.com/office/drawing/2014/main" id="{2876E928-8EDB-27A1-C8D0-DA99C9252399}"/>
              </a:ext>
            </a:extLst>
          </p:cNvPr>
          <p:cNvSpPr>
            <a:spLocks noGrp="1"/>
          </p:cNvSpPr>
          <p:nvPr>
            <p:ph type="subTitle" idx="1"/>
          </p:nvPr>
        </p:nvSpPr>
        <p:spPr/>
        <p:txBody>
          <a:bodyPr/>
          <a:lstStyle/>
          <a:p>
            <a:endParaRPr lang="en-US" dirty="0"/>
          </a:p>
        </p:txBody>
      </p:sp>
      <p:sp>
        <p:nvSpPr>
          <p:cNvPr id="5" name="Subtitle 4">
            <a:extLst>
              <a:ext uri="{FF2B5EF4-FFF2-40B4-BE49-F238E27FC236}">
                <a16:creationId xmlns:a16="http://schemas.microsoft.com/office/drawing/2014/main" id="{D7142251-4F3F-E3B5-B53C-E62B7E24595C}"/>
              </a:ext>
            </a:extLst>
          </p:cNvPr>
          <p:cNvSpPr>
            <a:spLocks noGrp="1"/>
          </p:cNvSpPr>
          <p:nvPr>
            <p:ph type="subTitle" idx="6"/>
          </p:nvPr>
        </p:nvSpPr>
        <p:spPr/>
        <p:txBody>
          <a:bodyPr/>
          <a:lstStyle/>
          <a:p>
            <a:endParaRPr lang="en-US"/>
          </a:p>
        </p:txBody>
      </p:sp>
      <p:sp>
        <p:nvSpPr>
          <p:cNvPr id="7" name="Subtitle 6">
            <a:extLst>
              <a:ext uri="{FF2B5EF4-FFF2-40B4-BE49-F238E27FC236}">
                <a16:creationId xmlns:a16="http://schemas.microsoft.com/office/drawing/2014/main" id="{80CCBD52-B38D-980A-67C8-68E97F2757EB}"/>
              </a:ext>
            </a:extLst>
          </p:cNvPr>
          <p:cNvSpPr>
            <a:spLocks noGrp="1"/>
          </p:cNvSpPr>
          <p:nvPr>
            <p:ph type="subTitle" idx="4"/>
          </p:nvPr>
        </p:nvSpPr>
        <p:spPr/>
        <p:txBody>
          <a:bodyPr/>
          <a:lstStyle/>
          <a:p>
            <a:endParaRPr lang="en-US"/>
          </a:p>
        </p:txBody>
      </p:sp>
      <p:sp>
        <p:nvSpPr>
          <p:cNvPr id="9" name="Subtitle 8">
            <a:extLst>
              <a:ext uri="{FF2B5EF4-FFF2-40B4-BE49-F238E27FC236}">
                <a16:creationId xmlns:a16="http://schemas.microsoft.com/office/drawing/2014/main" id="{B7593C00-D597-EA89-7A2C-71AF2C0B5DBB}"/>
              </a:ext>
            </a:extLst>
          </p:cNvPr>
          <p:cNvSpPr>
            <a:spLocks noGrp="1"/>
          </p:cNvSpPr>
          <p:nvPr>
            <p:ph type="subTitle" idx="8"/>
          </p:nvPr>
        </p:nvSpPr>
        <p:spPr/>
        <p:txBody>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p:nvPr/>
        </p:nvSpPr>
        <p:spPr>
          <a:xfrm>
            <a:off x="93887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Venus has a beautiful name and is the second planet from the Sun</a:t>
            </a:r>
            <a:endParaRPr>
              <a:solidFill>
                <a:schemeClr val="lt1"/>
              </a:solidFill>
              <a:latin typeface="Catamaran"/>
              <a:ea typeface="Catamaran"/>
              <a:cs typeface="Catamaran"/>
              <a:sym typeface="Catamaran"/>
            </a:endParaRPr>
          </a:p>
        </p:txBody>
      </p:sp>
      <p:sp>
        <p:nvSpPr>
          <p:cNvPr id="304" name="Google Shape;304;p38"/>
          <p:cNvSpPr txBox="1"/>
          <p:nvPr/>
        </p:nvSpPr>
        <p:spPr>
          <a:xfrm>
            <a:off x="93887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2000-2004</a:t>
            </a:r>
            <a:endParaRPr sz="2500">
              <a:solidFill>
                <a:schemeClr val="lt1"/>
              </a:solidFill>
              <a:latin typeface="Fugaz One"/>
              <a:ea typeface="Fugaz One"/>
              <a:cs typeface="Fugaz One"/>
              <a:sym typeface="Fugaz One"/>
            </a:endParaRPr>
          </a:p>
        </p:txBody>
      </p:sp>
      <p:sp>
        <p:nvSpPr>
          <p:cNvPr id="305" name="Google Shape;305;p38"/>
          <p:cNvSpPr/>
          <p:nvPr/>
        </p:nvSpPr>
        <p:spPr>
          <a:xfrm>
            <a:off x="182717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txBox="1"/>
          <p:nvPr/>
        </p:nvSpPr>
        <p:spPr>
          <a:xfrm>
            <a:off x="3549450"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Despite being red, Mars is actually a cold place. It’s full of iron oxide dust</a:t>
            </a:r>
            <a:endParaRPr>
              <a:solidFill>
                <a:schemeClr val="lt1"/>
              </a:solidFill>
              <a:latin typeface="Catamaran"/>
              <a:ea typeface="Catamaran"/>
              <a:cs typeface="Catamaran"/>
              <a:sym typeface="Catamaran"/>
            </a:endParaRPr>
          </a:p>
        </p:txBody>
      </p:sp>
      <p:sp>
        <p:nvSpPr>
          <p:cNvPr id="308" name="Google Shape;308;p38"/>
          <p:cNvSpPr txBox="1"/>
          <p:nvPr/>
        </p:nvSpPr>
        <p:spPr>
          <a:xfrm>
            <a:off x="3549450"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2005-2007</a:t>
            </a:r>
            <a:endParaRPr sz="2500">
              <a:solidFill>
                <a:schemeClr val="lt1"/>
              </a:solidFill>
              <a:latin typeface="Fugaz One"/>
              <a:ea typeface="Fugaz One"/>
              <a:cs typeface="Fugaz One"/>
              <a:sym typeface="Fugaz One"/>
            </a:endParaRPr>
          </a:p>
        </p:txBody>
      </p:sp>
      <p:sp>
        <p:nvSpPr>
          <p:cNvPr id="309" name="Google Shape;309;p38"/>
          <p:cNvSpPr/>
          <p:nvPr/>
        </p:nvSpPr>
        <p:spPr>
          <a:xfrm>
            <a:off x="4437750"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txBox="1"/>
          <p:nvPr/>
        </p:nvSpPr>
        <p:spPr>
          <a:xfrm>
            <a:off x="616002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of them all</a:t>
            </a:r>
            <a:endParaRPr>
              <a:solidFill>
                <a:schemeClr val="lt1"/>
              </a:solidFill>
              <a:latin typeface="Catamaran"/>
              <a:ea typeface="Catamaran"/>
              <a:cs typeface="Catamaran"/>
              <a:sym typeface="Catamaran"/>
            </a:endParaRPr>
          </a:p>
        </p:txBody>
      </p:sp>
      <p:sp>
        <p:nvSpPr>
          <p:cNvPr id="312" name="Google Shape;312;p38"/>
          <p:cNvSpPr txBox="1"/>
          <p:nvPr/>
        </p:nvSpPr>
        <p:spPr>
          <a:xfrm>
            <a:off x="616002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2008-2010</a:t>
            </a:r>
            <a:endParaRPr sz="2500">
              <a:solidFill>
                <a:schemeClr val="lt1"/>
              </a:solidFill>
              <a:latin typeface="Fugaz One"/>
              <a:ea typeface="Fugaz One"/>
              <a:cs typeface="Fugaz One"/>
              <a:sym typeface="Fugaz One"/>
            </a:endParaRPr>
          </a:p>
        </p:txBody>
      </p:sp>
      <p:sp>
        <p:nvSpPr>
          <p:cNvPr id="313" name="Google Shape;313;p38"/>
          <p:cNvSpPr/>
          <p:nvPr/>
        </p:nvSpPr>
        <p:spPr>
          <a:xfrm>
            <a:off x="704832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38"/>
          <p:cNvCxnSpPr>
            <a:stCxn id="305" idx="1"/>
          </p:cNvCxnSpPr>
          <p:nvPr/>
        </p:nvCxnSpPr>
        <p:spPr>
          <a:xfrm rot="10800000">
            <a:off x="945775" y="2951687"/>
            <a:ext cx="881400" cy="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38"/>
          <p:cNvCxnSpPr>
            <a:endCxn id="309" idx="1"/>
          </p:cNvCxnSpPr>
          <p:nvPr/>
        </p:nvCxnSpPr>
        <p:spPr>
          <a:xfrm>
            <a:off x="20956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38"/>
          <p:cNvCxnSpPr>
            <a:stCxn id="309" idx="3"/>
            <a:endCxn id="313" idx="1"/>
          </p:cNvCxnSpPr>
          <p:nvPr/>
        </p:nvCxnSpPr>
        <p:spPr>
          <a:xfrm>
            <a:off x="47062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38"/>
          <p:cNvCxnSpPr>
            <a:endCxn id="313" idx="3"/>
          </p:cNvCxnSpPr>
          <p:nvPr/>
        </p:nvCxnSpPr>
        <p:spPr>
          <a:xfrm rot="10800000">
            <a:off x="7316825" y="2951687"/>
            <a:ext cx="881400" cy="0"/>
          </a:xfrm>
          <a:prstGeom prst="straightConnector1">
            <a:avLst/>
          </a:prstGeom>
          <a:noFill/>
          <a:ln w="9525" cap="flat" cmpd="sng">
            <a:solidFill>
              <a:schemeClr val="lt1"/>
            </a:solidFill>
            <a:prstDash val="solid"/>
            <a:round/>
            <a:headEnd type="none" w="med" len="med"/>
            <a:tailEnd type="none" w="med" len="med"/>
          </a:ln>
        </p:spPr>
      </p:cxn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24" name="Google Shape;324;p38"/>
          <p:cNvCxnSpPr>
            <a:stCxn id="303" idx="2"/>
            <a:endCxn id="325" idx="0"/>
          </p:cNvCxnSpPr>
          <p:nvPr/>
        </p:nvCxnSpPr>
        <p:spPr>
          <a:xfrm rot="-5400000" flipH="1">
            <a:off x="178892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26" name="Google Shape;326;p38"/>
          <p:cNvCxnSpPr>
            <a:stCxn id="307" idx="2"/>
            <a:endCxn id="327" idx="0"/>
          </p:cNvCxnSpPr>
          <p:nvPr/>
        </p:nvCxnSpPr>
        <p:spPr>
          <a:xfrm rot="-5400000" flipH="1">
            <a:off x="4399500"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sp>
        <p:nvSpPr>
          <p:cNvPr id="325" name="Google Shape;325;p38"/>
          <p:cNvSpPr/>
          <p:nvPr/>
        </p:nvSpPr>
        <p:spPr>
          <a:xfrm>
            <a:off x="192651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4537088"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14766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38"/>
          <p:cNvCxnSpPr>
            <a:stCxn id="325" idx="6"/>
            <a:endCxn id="327" idx="2"/>
          </p:cNvCxnSpPr>
          <p:nvPr/>
        </p:nvCxnSpPr>
        <p:spPr>
          <a:xfrm>
            <a:off x="1996413"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0" name="Google Shape;330;p38"/>
          <p:cNvCxnSpPr>
            <a:stCxn id="311" idx="2"/>
            <a:endCxn id="328" idx="0"/>
          </p:cNvCxnSpPr>
          <p:nvPr/>
        </p:nvCxnSpPr>
        <p:spPr>
          <a:xfrm rot="-5400000" flipH="1">
            <a:off x="701007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31" name="Google Shape;331;p38"/>
          <p:cNvCxnSpPr>
            <a:stCxn id="327" idx="6"/>
            <a:endCxn id="328" idx="2"/>
          </p:cNvCxnSpPr>
          <p:nvPr/>
        </p:nvCxnSpPr>
        <p:spPr>
          <a:xfrm>
            <a:off x="4606988"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2" name="Google Shape;332;p38"/>
          <p:cNvCxnSpPr>
            <a:stCxn id="304" idx="0"/>
            <a:endCxn id="308" idx="0"/>
          </p:cNvCxnSpPr>
          <p:nvPr/>
        </p:nvCxnSpPr>
        <p:spPr>
          <a:xfrm rot="-5400000" flipH="1">
            <a:off x="3266425"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333" name="Google Shape;333;p38"/>
          <p:cNvCxnSpPr>
            <a:stCxn id="308" idx="0"/>
            <a:endCxn id="312" idx="0"/>
          </p:cNvCxnSpPr>
          <p:nvPr/>
        </p:nvCxnSpPr>
        <p:spPr>
          <a:xfrm rot="-5400000" flipH="1">
            <a:off x="5877000"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334" name="Google Shape;334;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EDUCATION</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5207875"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Job position title</a:t>
            </a:r>
            <a:endParaRPr b="1"/>
          </a:p>
          <a:p>
            <a:pPr marL="457200" lvl="0" indent="-292100" algn="l" rtl="0">
              <a:spcBef>
                <a:spcPts val="1600"/>
              </a:spcBef>
              <a:spcAft>
                <a:spcPts val="0"/>
              </a:spcAft>
              <a:buSzPts val="1000"/>
              <a:buChar char="●"/>
            </a:pPr>
            <a:r>
              <a:rPr lang="en"/>
              <a:t>List your responsibilities for this job </a:t>
            </a:r>
            <a:endParaRPr/>
          </a:p>
          <a:p>
            <a:pPr marL="457200" lvl="0" indent="-292100" algn="l" rtl="0">
              <a:spcBef>
                <a:spcPts val="0"/>
              </a:spcBef>
              <a:spcAft>
                <a:spcPts val="0"/>
              </a:spcAft>
              <a:buSzPts val="1000"/>
              <a:buChar char="●"/>
            </a:pPr>
            <a:r>
              <a:rPr lang="en"/>
              <a:t>Adapt this to your needs</a:t>
            </a:r>
            <a:endParaRPr/>
          </a:p>
          <a:p>
            <a:pPr marL="457200" lvl="0" indent="-292100" algn="l" rtl="0">
              <a:spcBef>
                <a:spcPts val="0"/>
              </a:spcBef>
              <a:spcAft>
                <a:spcPts val="0"/>
              </a:spcAft>
              <a:buSzPts val="1000"/>
              <a:buChar char="●"/>
            </a:pPr>
            <a:r>
              <a:rPr lang="en"/>
              <a:t>Try to keep it short</a:t>
            </a:r>
            <a:endParaRPr/>
          </a:p>
          <a:p>
            <a:pPr marL="457200" lvl="0" indent="-292100" algn="l" rtl="0">
              <a:spcBef>
                <a:spcPts val="0"/>
              </a:spcBef>
              <a:spcAft>
                <a:spcPts val="0"/>
              </a:spcAft>
              <a:buSzPts val="1000"/>
              <a:buChar char="●"/>
            </a:pPr>
            <a:r>
              <a:rPr lang="en"/>
              <a:t>Get straight to the point</a:t>
            </a:r>
            <a:endParaRPr/>
          </a:p>
          <a:p>
            <a:pPr marL="457200" lvl="0" indent="-292100" algn="l" rtl="0">
              <a:spcBef>
                <a:spcPts val="0"/>
              </a:spcBef>
              <a:spcAft>
                <a:spcPts val="0"/>
              </a:spcAft>
              <a:buSzPts val="1000"/>
              <a:buChar char="●"/>
            </a:pPr>
            <a:r>
              <a:rPr lang="en"/>
              <a:t>Don’t omit important information</a:t>
            </a:r>
            <a:endParaRPr/>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Institution name</a:t>
            </a:r>
            <a:endParaRP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stCxn id="343" idx="1"/>
            <a:endCxn id="340" idx="1"/>
          </p:cNvCxnSpPr>
          <p:nvPr/>
        </p:nvCxnSpPr>
        <p:spPr>
          <a:xfrm>
            <a:off x="4541450"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350" name="Google Shape;350;p39"/>
          <p:cNvCxnSpPr>
            <a:stCxn id="343" idx="3"/>
            <a:endCxn id="340" idx="3"/>
          </p:cNvCxnSpPr>
          <p:nvPr/>
        </p:nvCxnSpPr>
        <p:spPr>
          <a:xfrm flipH="1">
            <a:off x="7117850"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INSTITUTION 1</a:t>
            </a:r>
            <a:endParaRPr>
              <a:solidFill>
                <a:schemeClr val="dk1"/>
              </a:solidFill>
            </a:endParaRPr>
          </a:p>
        </p:txBody>
      </p:sp>
      <p:sp>
        <p:nvSpPr>
          <p:cNvPr id="352" name="Google Shape;352;p39"/>
          <p:cNvSpPr txBox="1">
            <a:spLocks noGrp="1"/>
          </p:cNvSpPr>
          <p:nvPr>
            <p:ph type="title"/>
          </p:nvPr>
        </p:nvSpPr>
        <p:spPr>
          <a:xfrm>
            <a:off x="5323725" y="2210125"/>
            <a:ext cx="16785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11" name="Google Shape;232;p35">
            <a:extLst>
              <a:ext uri="{FF2B5EF4-FFF2-40B4-BE49-F238E27FC236}">
                <a16:creationId xmlns:a16="http://schemas.microsoft.com/office/drawing/2014/main" id="{8F3F7C57-E13E-82EC-B39A-B0A25EA1C784}"/>
              </a:ext>
            </a:extLst>
          </p:cNvPr>
          <p:cNvSpPr>
            <a:spLocks noChangeAspect="1"/>
          </p:cNvSpPr>
          <p:nvPr/>
        </p:nvSpPr>
        <p:spPr>
          <a:xfrm>
            <a:off x="5375692" y="-435129"/>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5"/>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556184"/>
            <a:ext cx="3607500" cy="18015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What is AWS</a:t>
            </a:r>
            <a:endParaRPr dirty="0"/>
          </a:p>
        </p:txBody>
      </p:sp>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cxnSpLocks/>
            <a:stCxn id="237" idx="1"/>
            <a:endCxn id="234" idx="1"/>
          </p:cNvCxnSpPr>
          <p:nvPr/>
        </p:nvCxnSpPr>
        <p:spPr>
          <a:xfrm rot="10800000" flipV="1">
            <a:off x="689625" y="1955774"/>
            <a:ext cx="1009050" cy="1501210"/>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p:cNvCxnSpPr>
            <a:cxnSpLocks/>
            <a:stCxn id="234" idx="3"/>
            <a:endCxn id="237" idx="3"/>
          </p:cNvCxnSpPr>
          <p:nvPr/>
        </p:nvCxnSpPr>
        <p:spPr>
          <a:xfrm flipH="1" flipV="1">
            <a:off x="3288075" y="1955774"/>
            <a:ext cx="1009050" cy="1501210"/>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pic>
        <p:nvPicPr>
          <p:cNvPr id="10" name="Picture 9">
            <a:extLst>
              <a:ext uri="{FF2B5EF4-FFF2-40B4-BE49-F238E27FC236}">
                <a16:creationId xmlns:a16="http://schemas.microsoft.com/office/drawing/2014/main" id="{B63308F6-B002-9A10-1735-DD0F5959C0BC}"/>
              </a:ext>
            </a:extLst>
          </p:cNvPr>
          <p:cNvPicPr>
            <a:picLocks noChangeAspect="1"/>
          </p:cNvPicPr>
          <p:nvPr/>
        </p:nvPicPr>
        <p:blipFill>
          <a:blip r:embed="rId3"/>
          <a:stretch>
            <a:fillRect/>
          </a:stretch>
        </p:blipFill>
        <p:spPr>
          <a:xfrm>
            <a:off x="4502983" y="389550"/>
            <a:ext cx="4353544" cy="428332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1" name="Google Shape;361;p40"/>
          <p:cNvGraphicFramePr/>
          <p:nvPr/>
        </p:nvGraphicFramePr>
        <p:xfrm>
          <a:off x="952500" y="1775475"/>
          <a:ext cx="7239000" cy="2421360"/>
        </p:xfrm>
        <a:graphic>
          <a:graphicData uri="http://schemas.openxmlformats.org/drawingml/2006/table">
            <a:tbl>
              <a:tblPr>
                <a:noFill/>
                <a:tableStyleId>{42F10E10-62A3-4782-B88E-889FF59870B2}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09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0321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321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3800774"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0321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8420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8420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58420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40"/>
            <p:cNvCxnSpPr>
              <a:stCxn id="393" idx="2"/>
              <a:endCxn id="36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40"/>
            <p:cNvCxnSpPr>
              <a:stCxn id="396" idx="2"/>
              <a:endCxn id="360" idx="3"/>
            </p:cNvCxnSpPr>
            <p:nvPr/>
          </p:nvCxnSpPr>
          <p:spPr>
            <a:xfrm rot="10800000" flipH="1">
              <a:off x="5816800" y="2392300"/>
              <a:ext cx="171000" cy="1376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98" name="Google Shape;398;p40"/>
          <p:cNvCxnSpPr>
            <a:stCxn id="359" idx="1"/>
          </p:cNvCxnSpPr>
          <p:nvPr/>
        </p:nvCxnSpPr>
        <p:spPr>
          <a:xfrm flipH="1">
            <a:off x="1846950" y="2202225"/>
            <a:ext cx="915300" cy="575700"/>
          </a:xfrm>
          <a:prstGeom prst="bentConnector3">
            <a:avLst>
              <a:gd name="adj1" fmla="val 99293"/>
            </a:avLst>
          </a:prstGeom>
          <a:noFill/>
          <a:ln w="9525" cap="flat" cmpd="sng">
            <a:solidFill>
              <a:schemeClr val="lt1"/>
            </a:solidFill>
            <a:prstDash val="solid"/>
            <a:round/>
            <a:headEnd type="none" w="med" len="med"/>
            <a:tailEnd type="none" w="med" len="med"/>
          </a:ln>
        </p:spPr>
      </p:cxnSp>
      <p:sp>
        <p:nvSpPr>
          <p:cNvPr id="399" name="Google Shape;399;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control</a:t>
            </a:r>
            <a:endParaRPr/>
          </a:p>
        </p:txBody>
      </p:sp>
      <p:sp>
        <p:nvSpPr>
          <p:cNvPr id="408" name="Google Shape;408;p41"/>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analysis</a:t>
            </a:r>
            <a:endParaRPr/>
          </a:p>
        </p:txBody>
      </p:sp>
      <p:sp>
        <p:nvSpPr>
          <p:cNvPr id="409" name="Google Shape;409;p41"/>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software</a:t>
            </a:r>
            <a:endParaRPr/>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12" name="Google Shape;412;p41"/>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3" name="Google Shape;413;p41"/>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41"/>
            <p:cNvCxnSpPr>
              <a:stCxn id="430" idx="2"/>
              <a:endCxn id="410" idx="1"/>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41"/>
            <p:cNvCxnSpPr>
              <a:stCxn id="433" idx="2"/>
              <a:endCxn id="410" idx="3"/>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35" name="Google Shape;435;p41"/>
          <p:cNvCxnSpPr>
            <a:stCxn id="414" idx="3"/>
            <a:endCxn id="407" idx="3"/>
          </p:cNvCxnSpPr>
          <p:nvPr/>
        </p:nvCxnSpPr>
        <p:spPr>
          <a:xfrm>
            <a:off x="2361950" y="2303525"/>
            <a:ext cx="608100" cy="806700"/>
          </a:xfrm>
          <a:prstGeom prst="bentConnector3">
            <a:avLst>
              <a:gd name="adj1" fmla="val 139147"/>
            </a:avLst>
          </a:prstGeom>
          <a:noFill/>
          <a:ln w="9525" cap="flat" cmpd="sng">
            <a:solidFill>
              <a:schemeClr val="lt1"/>
            </a:solidFill>
            <a:prstDash val="solid"/>
            <a:round/>
            <a:headEnd type="none" w="med" len="med"/>
            <a:tailEnd type="none" w="med" len="med"/>
          </a:ln>
        </p:spPr>
      </p:cxnSp>
      <p:cxnSp>
        <p:nvCxnSpPr>
          <p:cNvPr id="436" name="Google Shape;436;p41"/>
          <p:cNvCxnSpPr>
            <a:stCxn id="414" idx="1"/>
            <a:endCxn id="407" idx="1"/>
          </p:cNvCxnSpPr>
          <p:nvPr/>
        </p:nvCxnSpPr>
        <p:spPr>
          <a:xfrm flipH="1">
            <a:off x="1080950" y="2303525"/>
            <a:ext cx="607800" cy="806700"/>
          </a:xfrm>
          <a:prstGeom prst="bentConnector3">
            <a:avLst>
              <a:gd name="adj1" fmla="val 139191"/>
            </a:avLst>
          </a:prstGeom>
          <a:noFill/>
          <a:ln w="9525" cap="flat" cmpd="sng">
            <a:solidFill>
              <a:schemeClr val="lt1"/>
            </a:solidFill>
            <a:prstDash val="solid"/>
            <a:round/>
            <a:headEnd type="none" w="med" len="med"/>
            <a:tailEnd type="none" w="med" len="med"/>
          </a:ln>
        </p:spPr>
      </p:cxnSp>
      <p:cxnSp>
        <p:nvCxnSpPr>
          <p:cNvPr id="437" name="Google Shape;437;p41"/>
          <p:cNvCxnSpPr>
            <a:stCxn id="415" idx="1"/>
            <a:endCxn id="408" idx="1"/>
          </p:cNvCxnSpPr>
          <p:nvPr/>
        </p:nvCxnSpPr>
        <p:spPr>
          <a:xfrm flipH="1">
            <a:off x="3627675" y="2303525"/>
            <a:ext cx="607800" cy="806700"/>
          </a:xfrm>
          <a:prstGeom prst="bentConnector3">
            <a:avLst>
              <a:gd name="adj1" fmla="val 139197"/>
            </a:avLst>
          </a:prstGeom>
          <a:noFill/>
          <a:ln w="9525" cap="flat" cmpd="sng">
            <a:solidFill>
              <a:schemeClr val="lt1"/>
            </a:solidFill>
            <a:prstDash val="solid"/>
            <a:round/>
            <a:headEnd type="none" w="med" len="med"/>
            <a:tailEnd type="none" w="med" len="med"/>
          </a:ln>
        </p:spPr>
      </p:cxnSp>
      <p:cxnSp>
        <p:nvCxnSpPr>
          <p:cNvPr id="438" name="Google Shape;438;p41"/>
          <p:cNvCxnSpPr>
            <a:stCxn id="415" idx="3"/>
            <a:endCxn id="408" idx="3"/>
          </p:cNvCxnSpPr>
          <p:nvPr/>
        </p:nvCxnSpPr>
        <p:spPr>
          <a:xfrm>
            <a:off x="4908675" y="2303525"/>
            <a:ext cx="608100" cy="806700"/>
          </a:xfrm>
          <a:prstGeom prst="bentConnector3">
            <a:avLst>
              <a:gd name="adj1" fmla="val 139140"/>
            </a:avLst>
          </a:prstGeom>
          <a:noFill/>
          <a:ln w="9525" cap="flat" cmpd="sng">
            <a:solidFill>
              <a:schemeClr val="lt1"/>
            </a:solidFill>
            <a:prstDash val="solid"/>
            <a:round/>
            <a:headEnd type="none" w="med" len="med"/>
            <a:tailEnd type="none" w="med" len="med"/>
          </a:ln>
        </p:spPr>
      </p:cxnSp>
      <p:cxnSp>
        <p:nvCxnSpPr>
          <p:cNvPr id="439" name="Google Shape;439;p41"/>
          <p:cNvCxnSpPr>
            <a:stCxn id="416" idx="1"/>
            <a:endCxn id="409" idx="1"/>
          </p:cNvCxnSpPr>
          <p:nvPr/>
        </p:nvCxnSpPr>
        <p:spPr>
          <a:xfrm flipH="1">
            <a:off x="6174400" y="2303525"/>
            <a:ext cx="607800" cy="806700"/>
          </a:xfrm>
          <a:prstGeom prst="bentConnector3">
            <a:avLst>
              <a:gd name="adj1" fmla="val 139182"/>
            </a:avLst>
          </a:prstGeom>
          <a:noFill/>
          <a:ln w="9525" cap="flat" cmpd="sng">
            <a:solidFill>
              <a:schemeClr val="lt1"/>
            </a:solidFill>
            <a:prstDash val="solid"/>
            <a:round/>
            <a:headEnd type="none" w="med" len="med"/>
            <a:tailEnd type="none" w="med" len="med"/>
          </a:ln>
        </p:spPr>
      </p:cxnSp>
      <p:cxnSp>
        <p:nvCxnSpPr>
          <p:cNvPr id="440" name="Google Shape;440;p41"/>
          <p:cNvCxnSpPr>
            <a:stCxn id="416" idx="3"/>
            <a:endCxn id="409" idx="3"/>
          </p:cNvCxnSpPr>
          <p:nvPr/>
        </p:nvCxnSpPr>
        <p:spPr>
          <a:xfrm>
            <a:off x="7455400" y="2303525"/>
            <a:ext cx="608100" cy="806700"/>
          </a:xfrm>
          <a:prstGeom prst="bentConnector3">
            <a:avLst>
              <a:gd name="adj1" fmla="val 139155"/>
            </a:avLst>
          </a:prstGeom>
          <a:noFill/>
          <a:ln w="9525" cap="flat" cmpd="sng">
            <a:solidFill>
              <a:schemeClr val="lt1"/>
            </a:solidFill>
            <a:prstDash val="solid"/>
            <a:round/>
            <a:headEnd type="none" w="med" len="med"/>
            <a:tailEnd type="none" w="med" len="med"/>
          </a:ln>
        </p:spPr>
      </p:cxnSp>
      <p:sp>
        <p:nvSpPr>
          <p:cNvPr id="441" name="Google Shape;441;p41"/>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TECHNICAL SKILLS</a:t>
            </a:r>
            <a:endParaRPr>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64170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6417088" y="1619125"/>
            <a:ext cx="1403400" cy="1403400"/>
          </a:xfrm>
          <a:prstGeom prst="blockArc">
            <a:avLst>
              <a:gd name="adj1" fmla="val 16199905"/>
              <a:gd name="adj2" fmla="val 14519235"/>
              <a:gd name="adj3" fmla="val 15976"/>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8703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3870375" y="1619100"/>
            <a:ext cx="1403400" cy="1403400"/>
          </a:xfrm>
          <a:prstGeom prst="blockArc">
            <a:avLst>
              <a:gd name="adj1" fmla="val 16199905"/>
              <a:gd name="adj2" fmla="val 7313936"/>
              <a:gd name="adj3" fmla="val 15951"/>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455" name="Google Shape;455;p42"/>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456" name="Google Shape;456;p42"/>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Analytics</a:t>
            </a:r>
            <a:endParaRPr/>
          </a:p>
        </p:txBody>
      </p:sp>
      <p:sp>
        <p:nvSpPr>
          <p:cNvPr id="457" name="Google Shape;457;p42"/>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8" name="Google Shape;458;p42"/>
          <p:cNvSpPr txBox="1">
            <a:spLocks noGrp="1"/>
          </p:cNvSpPr>
          <p:nvPr>
            <p:ph type="title" idx="3"/>
          </p:nvPr>
        </p:nvSpPr>
        <p:spPr>
          <a:xfrm>
            <a:off x="3484425"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a:t>
            </a:r>
            <a:endParaRPr/>
          </a:p>
        </p:txBody>
      </p:sp>
      <p:sp>
        <p:nvSpPr>
          <p:cNvPr id="459" name="Google Shape;459;p42"/>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323663" y="1619125"/>
            <a:ext cx="1403400" cy="1403400"/>
          </a:xfrm>
          <a:prstGeom prst="blockArc">
            <a:avLst>
              <a:gd name="adj1" fmla="val 16199905"/>
              <a:gd name="adj2" fmla="val 21589690"/>
              <a:gd name="adj3" fmla="val 16143"/>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idx="7"/>
          </p:nvPr>
        </p:nvSpPr>
        <p:spPr>
          <a:xfrm>
            <a:off x="1502013" y="2099988"/>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63" name="Google Shape;463;p42"/>
          <p:cNvSpPr txBox="1">
            <a:spLocks noGrp="1"/>
          </p:cNvSpPr>
          <p:nvPr>
            <p:ph type="title" idx="8"/>
          </p:nvPr>
        </p:nvSpPr>
        <p:spPr>
          <a:xfrm>
            <a:off x="40487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464" name="Google Shape;464;p42"/>
          <p:cNvSpPr txBox="1">
            <a:spLocks noGrp="1"/>
          </p:cNvSpPr>
          <p:nvPr>
            <p:ph type="title" idx="9"/>
          </p:nvPr>
        </p:nvSpPr>
        <p:spPr>
          <a:xfrm>
            <a:off x="65954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2"/>
            <p:cNvCxnSpPr>
              <a:stCxn id="466" idx="2"/>
              <a:endCxn id="453" idx="1"/>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2"/>
            <p:cNvCxnSpPr>
              <a:stCxn id="469" idx="2"/>
              <a:endCxn id="453" idx="3"/>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71" name="Google Shape;471;p42"/>
          <p:cNvCxnSpPr>
            <a:stCxn id="460" idx="4"/>
            <a:endCxn id="456" idx="0"/>
          </p:cNvCxnSpPr>
          <p:nvPr/>
        </p:nvCxnSpPr>
        <p:spPr>
          <a:xfrm>
            <a:off x="2025363" y="3022525"/>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w="9525" cap="flat" cmpd="sng">
            <a:solidFill>
              <a:schemeClr val="lt1"/>
            </a:solidFill>
            <a:prstDash val="solid"/>
            <a:round/>
            <a:headEnd type="none" w="med" len="med"/>
            <a:tailEnd type="none" w="med" len="med"/>
          </a:ln>
        </p:spPr>
      </p:cxnSp>
      <p:sp>
        <p:nvSpPr>
          <p:cNvPr id="474" name="Google Shape;474;p4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720000" y="3710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name="adj1" fmla="val 35124"/>
            </a:avLst>
          </a:prstGeom>
          <a:noFill/>
          <a:ln w="9525" cap="flat" cmpd="sng">
            <a:solidFill>
              <a:schemeClr val="lt1"/>
            </a:solidFill>
            <a:prstDash val="solid"/>
            <a:round/>
            <a:headEnd type="none" w="med" len="med"/>
            <a:tailEnd type="none" w="med" len="med"/>
          </a:ln>
        </p:spPr>
      </p:cxnSp>
      <p:cxnSp>
        <p:nvCxnSpPr>
          <p:cNvPr id="494" name="Google Shape;494;p43"/>
          <p:cNvCxnSpPr>
            <a:endCxn id="483" idx="3"/>
          </p:cNvCxnSpPr>
          <p:nvPr/>
        </p:nvCxnSpPr>
        <p:spPr>
          <a:xfrm flipH="1">
            <a:off x="5372449" y="1891475"/>
            <a:ext cx="1405500" cy="842100"/>
          </a:xfrm>
          <a:prstGeom prst="bentConnector3">
            <a:avLst>
              <a:gd name="adj1" fmla="val 41215"/>
            </a:avLst>
          </a:prstGeom>
          <a:noFill/>
          <a:ln w="9525" cap="flat" cmpd="sng">
            <a:solidFill>
              <a:schemeClr val="lt1"/>
            </a:solidFill>
            <a:prstDash val="solid"/>
            <a:round/>
            <a:headEnd type="none" w="med" len="med"/>
            <a:tailEnd type="none" w="med" len="med"/>
          </a:ln>
        </p:spPr>
      </p:cxnSp>
      <p:cxnSp>
        <p:nvCxnSpPr>
          <p:cNvPr id="495" name="Google Shape;495;p43"/>
          <p:cNvCxnSpPr>
            <a:stCxn id="490" idx="3"/>
            <a:endCxn id="482" idx="1"/>
          </p:cNvCxnSpPr>
          <p:nvPr/>
        </p:nvCxnSpPr>
        <p:spPr>
          <a:xfrm rot="10800000" flipH="1">
            <a:off x="2365800" y="3474025"/>
            <a:ext cx="1160100" cy="79500"/>
          </a:xfrm>
          <a:prstGeom prst="bentConnector3">
            <a:avLst>
              <a:gd name="adj1" fmla="val 50006"/>
            </a:avLst>
          </a:prstGeom>
          <a:noFill/>
          <a:ln w="9525" cap="flat" cmpd="sng">
            <a:solidFill>
              <a:schemeClr val="lt1"/>
            </a:solidFill>
            <a:prstDash val="solid"/>
            <a:round/>
            <a:headEnd type="none" w="med" len="med"/>
            <a:tailEnd type="none" w="med" len="med"/>
          </a:ln>
        </p:spPr>
      </p:cxnSp>
      <p:cxnSp>
        <p:nvCxnSpPr>
          <p:cNvPr id="496" name="Google Shape;496;p43"/>
          <p:cNvCxnSpPr>
            <a:stCxn id="491" idx="1"/>
            <a:endCxn id="481" idx="3"/>
          </p:cNvCxnSpPr>
          <p:nvPr/>
        </p:nvCxnSpPr>
        <p:spPr>
          <a:xfrm flipH="1">
            <a:off x="5863950" y="3553525"/>
            <a:ext cx="914100" cy="660600"/>
          </a:xfrm>
          <a:prstGeom prst="bentConnector3">
            <a:avLst>
              <a:gd name="adj1" fmla="val 61974"/>
            </a:avLst>
          </a:prstGeom>
          <a:noFill/>
          <a:ln w="9525" cap="flat" cmpd="sng">
            <a:solidFill>
              <a:schemeClr val="lt1"/>
            </a:solidFill>
            <a:prstDash val="solid"/>
            <a:round/>
            <a:headEnd type="none" w="med" len="med"/>
            <a:tailEnd type="none" w="med" len="med"/>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43"/>
            <p:cNvCxnSpPr>
              <a:stCxn id="525" idx="2"/>
              <a:endCxn id="48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43"/>
            <p:cNvCxnSpPr>
              <a:stCxn id="528" idx="2"/>
              <a:endCxn id="480"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30" name="Google Shape;530;p4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4615563" y="3120250"/>
            <a:ext cx="673200" cy="67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p:nvPr/>
        </p:nvSpPr>
        <p:spPr>
          <a:xfrm>
            <a:off x="3405062" y="18419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65%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7" name="Google Shape;557;p44"/>
          <p:cNvCxnSpPr>
            <a:stCxn id="546" idx="2"/>
            <a:endCxn id="544" idx="2"/>
          </p:cNvCxnSpPr>
          <p:nvPr/>
        </p:nvCxnSpPr>
        <p:spPr>
          <a:xfrm rot="-5400000" flipH="1">
            <a:off x="4429562" y="32707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8" name="Google Shape;558;p44"/>
          <p:cNvCxnSpPr>
            <a:stCxn id="545" idx="0"/>
            <a:endCxn id="543" idx="0"/>
          </p:cNvCxnSpPr>
          <p:nvPr/>
        </p:nvCxnSpPr>
        <p:spPr>
          <a:xfrm rot="-5400000">
            <a:off x="4429562" y="13192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9" name="Google Shape;559;p44"/>
          <p:cNvCxnSpPr>
            <a:stCxn id="545" idx="2"/>
            <a:endCxn id="543" idx="2"/>
          </p:cNvCxnSpPr>
          <p:nvPr/>
        </p:nvCxnSpPr>
        <p:spPr>
          <a:xfrm rot="-5400000" flipH="1">
            <a:off x="4429562" y="18889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44"/>
            <p:cNvCxnSpPr>
              <a:stCxn id="561" idx="2"/>
              <a:endCxn id="536" idx="1"/>
            </p:cNvCxnSpPr>
            <p:nvPr/>
          </p:nvCxnSpPr>
          <p:spPr>
            <a:xfrm rot="10800000" flipH="1">
              <a:off x="5816800" y="2316100"/>
              <a:ext cx="171000" cy="1862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4"/>
            <p:cNvCxnSpPr>
              <a:stCxn id="564" idx="2"/>
              <a:endCxn id="53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66" name="Google Shape;566;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actually a very cold place</a:t>
            </a:r>
            <a:endParaRPr/>
          </a:p>
        </p:txBody>
      </p:sp>
      <p:sp>
        <p:nvSpPr>
          <p:cNvPr id="579" name="Google Shape;579;p45"/>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80" name="Google Shape;580;p45"/>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5"/>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82" name="Google Shape;582;p45"/>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83" name="Google Shape;583;p45"/>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84" name="Google Shape;584;p45"/>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85" name="Google Shape;585;p45"/>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86" name="Google Shape;586;p45"/>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87" name="Google Shape;587;p45"/>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8" name="Google Shape;588;p45"/>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9" name="Google Shape;589;p45"/>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rot="10800000">
            <a:off x="21842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flipH="1">
            <a:off x="3699400" y="1578312"/>
            <a:ext cx="630300" cy="456300"/>
          </a:xfrm>
          <a:prstGeom prst="bentConnector3">
            <a:avLst>
              <a:gd name="adj1" fmla="val 13777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flipH="1">
            <a:off x="63293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rot="10800000">
            <a:off x="21842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10694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flipH="1">
            <a:off x="36994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48142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4" name="Google Shape;654;p45"/>
          <p:cNvCxnSpPr>
            <a:stCxn id="595" idx="1"/>
            <a:endCxn id="581" idx="1"/>
          </p:cNvCxnSpPr>
          <p:nvPr/>
        </p:nvCxnSpPr>
        <p:spPr>
          <a:xfrm flipH="1">
            <a:off x="63293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5" name="Google Shape;655;p45"/>
          <p:cNvCxnSpPr>
            <a:stCxn id="595" idx="3"/>
            <a:endCxn id="581" idx="3"/>
          </p:cNvCxnSpPr>
          <p:nvPr/>
        </p:nvCxnSpPr>
        <p:spPr>
          <a:xfrm>
            <a:off x="74441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STUDY HIGHLIGHTS</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Blogging</a:t>
            </a:r>
            <a:endParaRPr/>
          </a:p>
        </p:txBody>
      </p:sp>
      <p:sp>
        <p:nvSpPr>
          <p:cNvPr id="673" name="Google Shape;673;p46"/>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Travelling</a:t>
            </a:r>
            <a:endParaRPr/>
          </a:p>
        </p:txBody>
      </p:sp>
      <p:sp>
        <p:nvSpPr>
          <p:cNvPr id="674" name="Google Shape;674;p46"/>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46"/>
          <p:cNvCxnSpPr>
            <a:stCxn id="670" idx="3"/>
            <a:endCxn id="672" idx="3"/>
          </p:cNvCxnSpPr>
          <p:nvPr/>
        </p:nvCxnSpPr>
        <p:spPr>
          <a:xfrm>
            <a:off x="3047275" y="2379725"/>
            <a:ext cx="753600" cy="653700"/>
          </a:xfrm>
          <a:prstGeom prst="bentConnector3">
            <a:avLst>
              <a:gd name="adj1" fmla="val 131592"/>
            </a:avLst>
          </a:prstGeom>
          <a:noFill/>
          <a:ln w="9525" cap="flat" cmpd="sng">
            <a:solidFill>
              <a:schemeClr val="lt1"/>
            </a:solidFill>
            <a:prstDash val="solid"/>
            <a:round/>
            <a:headEnd type="none" w="med" len="med"/>
            <a:tailEnd type="none" w="med" len="med"/>
          </a:ln>
        </p:spPr>
      </p:cxnSp>
      <p:cxnSp>
        <p:nvCxnSpPr>
          <p:cNvPr id="696" name="Google Shape;696;p46"/>
          <p:cNvCxnSpPr>
            <a:stCxn id="670" idx="1"/>
            <a:endCxn id="672" idx="1"/>
          </p:cNvCxnSpPr>
          <p:nvPr/>
        </p:nvCxnSpPr>
        <p:spPr>
          <a:xfrm flipH="1">
            <a:off x="1620775" y="2379725"/>
            <a:ext cx="753300" cy="653700"/>
          </a:xfrm>
          <a:prstGeom prst="bentConnector3">
            <a:avLst>
              <a:gd name="adj1" fmla="val 131618"/>
            </a:avLst>
          </a:prstGeom>
          <a:noFill/>
          <a:ln w="9525" cap="flat" cmpd="sng">
            <a:solidFill>
              <a:schemeClr val="lt1"/>
            </a:solidFill>
            <a:prstDash val="solid"/>
            <a:round/>
            <a:headEnd type="none" w="med" len="med"/>
            <a:tailEnd type="none" w="med" len="med"/>
          </a:ln>
        </p:spPr>
      </p:cxnSp>
      <p:cxnSp>
        <p:nvCxnSpPr>
          <p:cNvPr id="697" name="Google Shape;697;p46"/>
          <p:cNvCxnSpPr>
            <a:stCxn id="669" idx="1"/>
            <a:endCxn id="673" idx="1"/>
          </p:cNvCxnSpPr>
          <p:nvPr/>
        </p:nvCxnSpPr>
        <p:spPr>
          <a:xfrm flipH="1">
            <a:off x="5343375" y="2379725"/>
            <a:ext cx="753300" cy="653700"/>
          </a:xfrm>
          <a:prstGeom prst="bentConnector3">
            <a:avLst>
              <a:gd name="adj1" fmla="val 131628"/>
            </a:avLst>
          </a:prstGeom>
          <a:noFill/>
          <a:ln w="9525" cap="flat" cmpd="sng">
            <a:solidFill>
              <a:schemeClr val="lt1"/>
            </a:solidFill>
            <a:prstDash val="solid"/>
            <a:round/>
            <a:headEnd type="none" w="med" len="med"/>
            <a:tailEnd type="none" w="med" len="med"/>
          </a:ln>
        </p:spPr>
      </p:cxnSp>
      <p:cxnSp>
        <p:nvCxnSpPr>
          <p:cNvPr id="698" name="Google Shape;698;p46"/>
          <p:cNvCxnSpPr>
            <a:stCxn id="669" idx="3"/>
            <a:endCxn id="673" idx="3"/>
          </p:cNvCxnSpPr>
          <p:nvPr/>
        </p:nvCxnSpPr>
        <p:spPr>
          <a:xfrm>
            <a:off x="6769875" y="2379725"/>
            <a:ext cx="753600" cy="653700"/>
          </a:xfrm>
          <a:prstGeom prst="bentConnector3">
            <a:avLst>
              <a:gd name="adj1" fmla="val 131582"/>
            </a:avLst>
          </a:prstGeom>
          <a:noFill/>
          <a:ln w="9525" cap="flat" cmpd="sng">
            <a:solidFill>
              <a:schemeClr val="lt1"/>
            </a:solidFill>
            <a:prstDash val="solid"/>
            <a:round/>
            <a:headEnd type="none" w="med" len="med"/>
            <a:tailEnd type="none" w="med" len="med"/>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46"/>
            <p:cNvCxnSpPr>
              <a:stCxn id="700" idx="2"/>
              <a:endCxn id="671"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46"/>
            <p:cNvCxnSpPr>
              <a:stCxn id="703" idx="2"/>
              <a:endCxn id="671"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05" name="Google Shape;705;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47"/>
          <p:cNvCxnSpPr>
            <a:stCxn id="711" idx="2"/>
            <a:endCxn id="713" idx="3"/>
          </p:cNvCxnSpPr>
          <p:nvPr/>
        </p:nvCxnSpPr>
        <p:spPr>
          <a:xfrm rot="10800000" flipH="1">
            <a:off x="6361548" y="1474288"/>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47"/>
          <p:cNvCxnSpPr>
            <a:stCxn id="714" idx="6"/>
            <a:endCxn id="713" idx="1"/>
          </p:cNvCxnSpPr>
          <p:nvPr/>
        </p:nvCxnSpPr>
        <p:spPr>
          <a:xfrm flipH="1">
            <a:off x="4222548" y="71851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sp>
        <p:nvSpPr>
          <p:cNvPr id="713" name="Google Shape;713;p47"/>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stCxn id="723" idx="1"/>
            <a:endCxn id="730" idx="1"/>
          </p:cNvCxnSpPr>
          <p:nvPr/>
        </p:nvCxnSpPr>
        <p:spPr>
          <a:xfrm rot="10800000" flipH="1">
            <a:off x="713100" y="2110113"/>
            <a:ext cx="600" cy="1231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600"/>
              </a:spcBef>
              <a:spcAft>
                <a:spcPts val="0"/>
              </a:spcAft>
              <a:buNone/>
            </a:pPr>
            <a:r>
              <a:rPr lang="en"/>
              <a:t>Lists like this one:</a:t>
            </a:r>
            <a:endParaRPr/>
          </a:p>
          <a:p>
            <a:pPr marL="457200" lvl="0" indent="-292100" algn="l" rtl="0">
              <a:spcBef>
                <a:spcPts val="1600"/>
              </a:spcBef>
              <a:spcAft>
                <a:spcPts val="0"/>
              </a:spcAft>
              <a:buSzPts val="1000"/>
              <a:buChar char="●"/>
            </a:pPr>
            <a:r>
              <a:rPr lang="en"/>
              <a:t>They’re simple </a:t>
            </a:r>
            <a:endParaRPr/>
          </a:p>
          <a:p>
            <a:pPr marL="457200" lvl="0" indent="-292100" algn="l" rtl="0">
              <a:spcBef>
                <a:spcPts val="0"/>
              </a:spcBef>
              <a:spcAft>
                <a:spcPts val="0"/>
              </a:spcAft>
              <a:buSzPts val="1000"/>
              <a:buChar char="●"/>
            </a:pPr>
            <a:r>
              <a:rPr lang="en"/>
              <a:t>You can organize your ideas clearly</a:t>
            </a:r>
            <a:endParaRPr/>
          </a:p>
          <a:p>
            <a:pPr marL="457200" lvl="0" indent="-292100" algn="l" rtl="0">
              <a:spcBef>
                <a:spcPts val="0"/>
              </a:spcBef>
              <a:spcAft>
                <a:spcPts val="0"/>
              </a:spcAft>
              <a:buSzPts val="10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9"/>
            <p:cNvCxnSpPr>
              <a:stCxn id="740" idx="2"/>
              <a:endCxn id="736" idx="1"/>
            </p:cNvCxnSpPr>
            <p:nvPr/>
          </p:nvCxnSpPr>
          <p:spPr>
            <a:xfrm rot="10800000" flipH="1">
              <a:off x="5816800" y="2809875"/>
              <a:ext cx="399600" cy="3121500"/>
            </a:xfrm>
            <a:prstGeom prst="bentConnector3">
              <a:avLst>
                <a:gd name="adj1" fmla="val -59591"/>
              </a:avLst>
            </a:prstGeom>
            <a:noFill/>
            <a:ln w="9525" cap="flat" cmpd="sng">
              <a:solidFill>
                <a:schemeClr val="lt1"/>
              </a:solidFill>
              <a:prstDash val="solid"/>
              <a:round/>
              <a:headEnd type="none" w="med" len="med"/>
              <a:tailEnd type="none" w="med" len="med"/>
            </a:ln>
          </p:spPr>
        </p:cxnSp>
      </p:grpSp>
      <p:sp>
        <p:nvSpPr>
          <p:cNvPr id="742" name="Google Shape;742;p49"/>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PROJECT 1</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What is the cloud computing?</a:t>
            </a:r>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stCxn id="224" idx="3"/>
            <a:endCxn id="221" idx="3"/>
          </p:cNvCxnSpPr>
          <p:nvPr/>
        </p:nvCxnSpPr>
        <p:spPr>
          <a:xfrm>
            <a:off x="8430900" y="2212623"/>
            <a:ext cx="600" cy="9279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4075731" y="1484138"/>
            <a:ext cx="2024619" cy="307586"/>
            <a:chOff x="4075731" y="1234875"/>
            <a:chExt cx="2024619" cy="307586"/>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5400000" flipH="1">
              <a:off x="4986600" y="428711"/>
              <a:ext cx="272700" cy="1954800"/>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25021</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+34 684 754 792</a:t>
            </a:r>
            <a:endParaRPr/>
          </a:p>
        </p:txBody>
      </p:sp>
      <p:sp>
        <p:nvSpPr>
          <p:cNvPr id="766" name="Google Shape;766;p51"/>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Martin</a:t>
            </a:r>
            <a:endParaRPr>
              <a:solidFill>
                <a:schemeClr val="lt1"/>
              </a:solidFill>
            </a:endParaRPr>
          </a:p>
        </p:txBody>
      </p:sp>
      <p:sp>
        <p:nvSpPr>
          <p:cNvPr id="767" name="Google Shape;767;p51"/>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28244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+34 666 020 250</a:t>
            </a:r>
            <a:endParaRPr/>
          </a:p>
          <a:p>
            <a:pPr marL="0" lvl="0" indent="0" algn="l" rtl="0">
              <a:spcBef>
                <a:spcPts val="0"/>
              </a:spcBef>
              <a:spcAft>
                <a:spcPts val="0"/>
              </a:spcAft>
              <a:buNone/>
            </a:pPr>
            <a:endParaRPr/>
          </a:p>
        </p:txBody>
      </p:sp>
      <p:sp>
        <p:nvSpPr>
          <p:cNvPr id="768" name="Google Shape;768;p51"/>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Lee</a:t>
            </a:r>
            <a:endParaRPr>
              <a:solidFill>
                <a:schemeClr val="lt1"/>
              </a:solidFill>
            </a:endParaRPr>
          </a:p>
        </p:txBody>
      </p:sp>
      <p:sp>
        <p:nvSpPr>
          <p:cNvPr id="769" name="Google Shape;769;p51"/>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28014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+34 647 783 736</a:t>
            </a:r>
            <a:endParaRPr/>
          </a:p>
        </p:txBody>
      </p:sp>
      <p:sp>
        <p:nvSpPr>
          <p:cNvPr id="770" name="Google Shape;770;p51"/>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Grant</a:t>
            </a:r>
            <a:endParaRPr>
              <a:solidFill>
                <a:schemeClr val="lt1"/>
              </a:solidFill>
            </a:endParaRPr>
          </a:p>
        </p:txBody>
      </p:sp>
      <p:sp>
        <p:nvSpPr>
          <p:cNvPr id="771" name="Google Shape;771;p51"/>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Luke Dean </a:t>
            </a:r>
            <a:endParaRPr>
              <a:solidFill>
                <a:schemeClr val="lt1"/>
              </a:solidFill>
            </a:endParaRPr>
          </a:p>
        </p:txBody>
      </p:sp>
      <p:sp>
        <p:nvSpPr>
          <p:cNvPr id="772" name="Google Shape;772;p51"/>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25315</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4" name="Google Shape;774;p51"/>
          <p:cNvCxnSpPr>
            <a:stCxn id="766" idx="3"/>
            <a:endCxn id="767" idx="3"/>
          </p:cNvCxnSpPr>
          <p:nvPr/>
        </p:nvCxnSpPr>
        <p:spPr>
          <a:xfrm>
            <a:off x="3986188" y="1882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75" name="Google Shape;775;p51"/>
          <p:cNvCxnSpPr>
            <a:stCxn id="768" idx="1"/>
            <a:endCxn id="769" idx="1"/>
          </p:cNvCxnSpPr>
          <p:nvPr/>
        </p:nvCxnSpPr>
        <p:spPr>
          <a:xfrm>
            <a:off x="5157807" y="1882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6" name="Google Shape;776;p51"/>
          <p:cNvCxnSpPr>
            <a:stCxn id="768" idx="3"/>
            <a:endCxn id="769" idx="3"/>
          </p:cNvCxnSpPr>
          <p:nvPr/>
        </p:nvCxnSpPr>
        <p:spPr>
          <a:xfrm>
            <a:off x="7645407"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7" name="Google Shape;777;p51"/>
          <p:cNvCxnSpPr>
            <a:stCxn id="771" idx="1"/>
            <a:endCxn id="772" idx="1"/>
          </p:cNvCxnSpPr>
          <p:nvPr/>
        </p:nvCxnSpPr>
        <p:spPr>
          <a:xfrm>
            <a:off x="5157807" y="3544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8" name="Google Shape;778;p51"/>
          <p:cNvCxnSpPr>
            <a:stCxn id="771" idx="3"/>
            <a:endCxn id="772" idx="3"/>
          </p:cNvCxnSpPr>
          <p:nvPr/>
        </p:nvCxnSpPr>
        <p:spPr>
          <a:xfrm>
            <a:off x="7645407"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9" name="Google Shape;779;p51"/>
          <p:cNvCxnSpPr>
            <a:stCxn id="770" idx="3"/>
            <a:endCxn id="765" idx="3"/>
          </p:cNvCxnSpPr>
          <p:nvPr/>
        </p:nvCxnSpPr>
        <p:spPr>
          <a:xfrm>
            <a:off x="3986188" y="3544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80" name="Google Shape;780;p51"/>
          <p:cNvCxnSpPr>
            <a:stCxn id="770" idx="1"/>
            <a:endCxn id="765" idx="1"/>
          </p:cNvCxnSpPr>
          <p:nvPr/>
        </p:nvCxnSpPr>
        <p:spPr>
          <a:xfrm>
            <a:off x="1498588"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783;p51"/>
            <p:cNvCxnSpPr>
              <a:stCxn id="782" idx="2"/>
              <a:endCxn id="76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51"/>
            <p:cNvCxnSpPr>
              <a:stCxn id="785" idx="2"/>
              <a:endCxn id="76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87" name="Google Shape;787;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REFERENCES</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53"/>
          <p:cNvCxnSpPr>
            <a:stCxn id="809" idx="1"/>
            <a:endCxn id="806" idx="1"/>
          </p:cNvCxnSpPr>
          <p:nvPr/>
        </p:nvCxnSpPr>
        <p:spPr>
          <a:xfrm>
            <a:off x="2312300" y="2219300"/>
            <a:ext cx="204000" cy="1044900"/>
          </a:xfrm>
          <a:prstGeom prst="bentConnector3">
            <a:avLst>
              <a:gd name="adj1" fmla="val -116728"/>
            </a:avLst>
          </a:prstGeom>
          <a:noFill/>
          <a:ln w="9525" cap="flat" cmpd="sng">
            <a:solidFill>
              <a:schemeClr val="lt1"/>
            </a:solidFill>
            <a:prstDash val="solid"/>
            <a:round/>
            <a:headEnd type="none" w="med" len="med"/>
            <a:tailEnd type="none" w="med" len="med"/>
          </a:ln>
        </p:spPr>
      </p:cxnSp>
      <p:cxnSp>
        <p:nvCxnSpPr>
          <p:cNvPr id="811" name="Google Shape;811;p53"/>
          <p:cNvCxnSpPr>
            <a:stCxn id="809" idx="3"/>
            <a:endCxn id="806" idx="3"/>
          </p:cNvCxnSpPr>
          <p:nvPr/>
        </p:nvCxnSpPr>
        <p:spPr>
          <a:xfrm flipH="1">
            <a:off x="6628100" y="2219300"/>
            <a:ext cx="203700" cy="1044900"/>
          </a:xfrm>
          <a:prstGeom prst="bentConnector3">
            <a:avLst>
              <a:gd name="adj1" fmla="val -116900"/>
            </a:avLst>
          </a:prstGeom>
          <a:noFill/>
          <a:ln w="9525" cap="flat" cmpd="sng">
            <a:solidFill>
              <a:schemeClr val="lt1"/>
            </a:solidFill>
            <a:prstDash val="solid"/>
            <a:round/>
            <a:headEnd type="none" w="med" len="med"/>
            <a:tailEnd type="none" w="med" len="med"/>
          </a:ln>
        </p:spPr>
      </p:cxnSp>
      <p:grpSp>
        <p:nvGrpSpPr>
          <p:cNvPr id="812" name="Google Shape;812;p53"/>
          <p:cNvGrpSpPr/>
          <p:nvPr/>
        </p:nvGrpSpPr>
        <p:grpSpPr>
          <a:xfrm>
            <a:off x="2370860" y="3512875"/>
            <a:ext cx="4402275" cy="629575"/>
            <a:chOff x="2370860" y="3360475"/>
            <a:chExt cx="4402275" cy="629575"/>
          </a:xfrm>
        </p:grpSpPr>
        <p:sp>
          <p:nvSpPr>
            <p:cNvPr id="813" name="Google Shape;813;p53"/>
            <p:cNvSpPr/>
            <p:nvPr/>
          </p:nvSpPr>
          <p:spPr>
            <a:xfrm flipH="1">
              <a:off x="6703235"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 name="Google Shape;814;p53"/>
            <p:cNvCxnSpPr>
              <a:stCxn id="813" idx="6"/>
              <a:endCxn id="806" idx="2"/>
            </p:cNvCxnSpPr>
            <p:nvPr/>
          </p:nvCxnSpPr>
          <p:spPr>
            <a:xfrm rot="10800000">
              <a:off x="4572035" y="3360500"/>
              <a:ext cx="2131200" cy="594600"/>
            </a:xfrm>
            <a:prstGeom prst="bentConnector2">
              <a:avLst/>
            </a:prstGeom>
            <a:noFill/>
            <a:ln w="9525" cap="flat" cmpd="sng">
              <a:solidFill>
                <a:schemeClr val="lt1"/>
              </a:solidFill>
              <a:prstDash val="solid"/>
              <a:round/>
              <a:headEnd type="none" w="med" len="med"/>
              <a:tailEnd type="none" w="med" len="med"/>
            </a:ln>
          </p:spPr>
        </p:cxnSp>
        <p:sp>
          <p:nvSpPr>
            <p:cNvPr id="815" name="Google Shape;815;p53"/>
            <p:cNvSpPr/>
            <p:nvPr/>
          </p:nvSpPr>
          <p:spPr>
            <a:xfrm flipH="1">
              <a:off x="2370860"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 name="Google Shape;816;p53"/>
            <p:cNvCxnSpPr>
              <a:stCxn id="806" idx="2"/>
              <a:endCxn id="815" idx="2"/>
            </p:cNvCxnSpPr>
            <p:nvPr/>
          </p:nvCxnSpPr>
          <p:spPr>
            <a:xfrm rot="5400000">
              <a:off x="3209200" y="2592175"/>
              <a:ext cx="594600" cy="2131200"/>
            </a:xfrm>
            <a:prstGeom prst="bentConnector2">
              <a:avLst/>
            </a:prstGeom>
            <a:noFill/>
            <a:ln w="9525" cap="flat" cmpd="sng">
              <a:solidFill>
                <a:schemeClr val="lt1"/>
              </a:solidFill>
              <a:prstDash val="solid"/>
              <a:round/>
              <a:headEnd type="none" w="med" len="med"/>
              <a:tailEnd type="none" w="med" len="med"/>
            </a:ln>
          </p:spPr>
        </p:cxnSp>
      </p:grpSp>
      <p:sp>
        <p:nvSpPr>
          <p:cNvPr id="817" name="Google Shape;817;p53"/>
          <p:cNvSpPr txBox="1">
            <a:spLocks noGrp="1"/>
          </p:cNvSpPr>
          <p:nvPr>
            <p:ph type="title"/>
          </p:nvPr>
        </p:nvSpPr>
        <p:spPr>
          <a:xfrm>
            <a:off x="2516200" y="1664012"/>
            <a:ext cx="4111800" cy="11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150,000</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txBox="1">
            <a:spLocks noGrp="1"/>
          </p:cNvSpPr>
          <p:nvPr>
            <p:ph type="subTitle" idx="4294967295"/>
          </p:nvPr>
        </p:nvSpPr>
        <p:spPr>
          <a:xfrm>
            <a:off x="4572000" y="4242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w="9525" cap="flat" cmpd="sng">
            <a:solidFill>
              <a:schemeClr val="dk2"/>
            </a:solidFill>
            <a:prstDash val="solid"/>
            <a:round/>
            <a:headEnd type="none" w="med" len="med"/>
            <a:tailEnd type="none" w="med" len="med"/>
          </a:ln>
        </p:spPr>
      </p:cxnSp>
      <p:sp>
        <p:nvSpPr>
          <p:cNvPr id="830" name="Google Shape;830;p54"/>
          <p:cNvSpPr txBox="1"/>
          <p:nvPr/>
        </p:nvSpPr>
        <p:spPr>
          <a:xfrm>
            <a:off x="720000" y="134140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p:nvPr/>
        </p:nvSpPr>
        <p:spPr>
          <a:xfrm>
            <a:off x="3682350" y="164097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85%</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90%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54"/>
            <p:cNvCxnSpPr>
              <a:stCxn id="863" idx="2"/>
              <a:endCxn id="82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54"/>
            <p:cNvCxnSpPr>
              <a:stCxn id="866" idx="2"/>
              <a:endCxn id="826" idx="3"/>
            </p:cNvCxnSpPr>
            <p:nvPr/>
          </p:nvCxnSpPr>
          <p:spPr>
            <a:xfrm rot="10800000" flipH="1">
              <a:off x="5816800" y="2392488"/>
              <a:ext cx="171000" cy="2897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868" name="Google Shape;868;p54"/>
          <p:cNvCxnSpPr>
            <a:stCxn id="836" idx="0"/>
            <a:endCxn id="839" idx="0"/>
          </p:cNvCxnSpPr>
          <p:nvPr/>
        </p:nvCxnSpPr>
        <p:spPr>
          <a:xfrm rot="-5400000" flipH="1">
            <a:off x="3623625" y="1137575"/>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69" name="Google Shape;869;p54"/>
          <p:cNvCxnSpPr>
            <a:stCxn id="838" idx="0"/>
            <a:endCxn id="840" idx="0"/>
          </p:cNvCxnSpPr>
          <p:nvPr/>
        </p:nvCxnSpPr>
        <p:spPr>
          <a:xfrm rot="-5400000" flipH="1">
            <a:off x="3623625" y="2274762"/>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70" name="Google Shape;870;p54"/>
          <p:cNvCxnSpPr>
            <a:stCxn id="837" idx="0"/>
            <a:endCxn id="841" idx="0"/>
          </p:cNvCxnSpPr>
          <p:nvPr/>
        </p:nvCxnSpPr>
        <p:spPr>
          <a:xfrm rot="-5400000" flipH="1">
            <a:off x="3623625" y="3411950"/>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sp>
        <p:nvSpPr>
          <p:cNvPr id="871" name="Google Shape;871;p5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txBox="1"/>
          <p:nvPr/>
        </p:nvSpPr>
        <p:spPr>
          <a:xfrm>
            <a:off x="64381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w="9525" cap="flat" cmpd="sng">
            <a:solidFill>
              <a:schemeClr val="lt1"/>
            </a:solidFill>
            <a:prstDash val="solid"/>
            <a:round/>
            <a:headEnd type="none" w="med" len="med"/>
            <a:tailEnd type="none" w="med" len="med"/>
          </a:ln>
        </p:spPr>
      </p:cxnSp>
      <p:cxnSp>
        <p:nvCxnSpPr>
          <p:cNvPr id="940" name="Google Shape;940;p55"/>
          <p:cNvCxnSpPr>
            <a:stCxn id="934" idx="0"/>
            <a:endCxn id="937" idx="2"/>
          </p:cNvCxnSpPr>
          <p:nvPr/>
        </p:nvCxnSpPr>
        <p:spPr>
          <a:xfrm rot="5400000" flipH="1">
            <a:off x="3809550" y="2700950"/>
            <a:ext cx="1230600" cy="294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941" name="Google Shape;941;p55"/>
          <p:cNvCxnSpPr>
            <a:stCxn id="931" idx="0"/>
            <a:endCxn id="938" idx="3"/>
          </p:cNvCxnSpPr>
          <p:nvPr/>
        </p:nvCxnSpPr>
        <p:spPr>
          <a:xfrm rot="5400000" flipH="1">
            <a:off x="5900100" y="1932500"/>
            <a:ext cx="1429200" cy="1632600"/>
          </a:xfrm>
          <a:prstGeom prst="bentConnector2">
            <a:avLst/>
          </a:prstGeom>
          <a:noFill/>
          <a:ln w="9525" cap="flat" cmpd="sng">
            <a:solidFill>
              <a:schemeClr val="lt1"/>
            </a:solidFill>
            <a:prstDash val="solid"/>
            <a:round/>
            <a:headEnd type="none" w="med" len="med"/>
            <a:tailEnd type="none" w="med" len="med"/>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55"/>
            <p:cNvCxnSpPr>
              <a:stCxn id="964" idx="2"/>
              <a:endCxn id="87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5"/>
            <p:cNvCxnSpPr>
              <a:stCxn id="967" idx="2"/>
              <a:endCxn id="877"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969" name="Google Shape;969;p5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56"/>
          <p:cNvPicPr preferRelativeResize="0"/>
          <p:nvPr/>
        </p:nvPicPr>
        <p:blipFill rotWithShape="1">
          <a:blip r:embed="rId3">
            <a:alphaModFix/>
          </a:blip>
          <a:srcRect/>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name="adj1" fmla="val 622286"/>
            </a:avLst>
          </a:prstGeom>
          <a:noFill/>
          <a:ln w="9525" cap="flat" cmpd="sng">
            <a:solidFill>
              <a:schemeClr val="lt1"/>
            </a:solidFill>
            <a:prstDash val="solid"/>
            <a:round/>
            <a:headEnd type="none" w="med" len="med"/>
            <a:tailEnd type="none" w="med" len="med"/>
          </a:ln>
        </p:spPr>
      </p:cxnSp>
      <p:cxnSp>
        <p:nvCxnSpPr>
          <p:cNvPr id="984" name="Google Shape;984;p56"/>
          <p:cNvCxnSpPr>
            <a:stCxn id="976" idx="3"/>
            <a:endCxn id="977" idx="3"/>
          </p:cNvCxnSpPr>
          <p:nvPr/>
        </p:nvCxnSpPr>
        <p:spPr>
          <a:xfrm>
            <a:off x="8176425" y="2198425"/>
            <a:ext cx="45600" cy="659700"/>
          </a:xfrm>
          <a:prstGeom prst="bentConnector3">
            <a:avLst>
              <a:gd name="adj1" fmla="val 622122"/>
            </a:avLst>
          </a:prstGeom>
          <a:noFill/>
          <a:ln w="9525" cap="flat" cmpd="sng">
            <a:solidFill>
              <a:schemeClr val="lt1"/>
            </a:solidFill>
            <a:prstDash val="solid"/>
            <a:round/>
            <a:headEnd type="none" w="med" len="med"/>
            <a:tailEnd type="none" w="med" len="med"/>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w="9525" cap="flat" cmpd="sng">
              <a:solidFill>
                <a:schemeClr val="lt1"/>
              </a:solidFill>
              <a:prstDash val="solid"/>
              <a:round/>
              <a:headEnd type="none" w="med" len="med"/>
              <a:tailEnd type="none" w="med" len="med"/>
            </a:ln>
          </p:spPr>
        </p:cxnSp>
      </p:grpSp>
      <p:sp>
        <p:nvSpPr>
          <p:cNvPr id="988" name="Google Shape;988;p5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57"/>
          <p:cNvPicPr preferRelativeResize="0"/>
          <p:nvPr/>
        </p:nvPicPr>
        <p:blipFill rotWithShape="1">
          <a:blip r:embed="rId3">
            <a:alphaModFix/>
          </a:blip>
          <a:srcRect l="16662" r="16662"/>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txBox="1">
            <a:spLocks noGrp="1"/>
          </p:cNvSpPr>
          <p:nvPr>
            <p:ph type="title" idx="4294967295"/>
          </p:nvPr>
        </p:nvSpPr>
        <p:spPr>
          <a:xfrm>
            <a:off x="4705550" y="1600550"/>
            <a:ext cx="2535900" cy="527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{42F10E10-62A3-4782-B88E-889FF59870B2}</a:tableStyleId>
              </a:tblPr>
              <a:tblGrid>
                <a:gridCol w="1757100">
                  <a:extLst>
                    <a:ext uri="{9D8B030D-6E8A-4147-A177-3AD203B41FA5}">
                      <a16:colId xmlns:a16="http://schemas.microsoft.com/office/drawing/2014/main" val="20000"/>
                    </a:ext>
                  </a:extLst>
                </a:gridCol>
                <a:gridCol w="1757100">
                  <a:extLst>
                    <a:ext uri="{9D8B030D-6E8A-4147-A177-3AD203B41FA5}">
                      <a16:colId xmlns:a16="http://schemas.microsoft.com/office/drawing/2014/main" val="20001"/>
                    </a:ext>
                  </a:extLst>
                </a:gridCol>
              </a:tblGrid>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phone</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Email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57"/>
            <p:cNvCxnSpPr>
              <a:stCxn id="1001" idx="2"/>
              <a:endCxn id="99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57"/>
            <p:cNvCxnSpPr>
              <a:stCxn id="1004" idx="2"/>
              <a:endCxn id="997" idx="3"/>
            </p:cNvCxnSpPr>
            <p:nvPr/>
          </p:nvCxnSpPr>
          <p:spPr>
            <a:xfrm rot="10800000" flipH="1">
              <a:off x="5823225" y="2392400"/>
              <a:ext cx="164700" cy="1004100"/>
            </a:xfrm>
            <a:prstGeom prst="bentConnector3">
              <a:avLst>
                <a:gd name="adj1" fmla="val -144581"/>
              </a:avLst>
            </a:prstGeom>
            <a:noFill/>
            <a:ln w="9525" cap="flat" cmpd="sng">
              <a:solidFill>
                <a:schemeClr val="lt1"/>
              </a:solidFill>
              <a:prstDash val="solid"/>
              <a:round/>
              <a:headEnd type="none" w="med" len="med"/>
              <a:tailEnd type="none" w="med" len="med"/>
            </a:ln>
          </p:spPr>
        </p:cxnSp>
      </p:grpSp>
      <p:cxnSp>
        <p:nvCxnSpPr>
          <p:cNvPr id="1006" name="Google Shape;1006;p57"/>
          <p:cNvCxnSpPr>
            <a:stCxn id="994" idx="1"/>
            <a:endCxn id="1007" idx="1"/>
          </p:cNvCxnSpPr>
          <p:nvPr/>
        </p:nvCxnSpPr>
        <p:spPr>
          <a:xfrm>
            <a:off x="4216450" y="1864400"/>
            <a:ext cx="14400" cy="1445700"/>
          </a:xfrm>
          <a:prstGeom prst="bentConnector3">
            <a:avLst>
              <a:gd name="adj1" fmla="val -1653646"/>
            </a:avLst>
          </a:prstGeom>
          <a:noFill/>
          <a:ln w="9525" cap="flat" cmpd="sng">
            <a:solidFill>
              <a:schemeClr val="lt1"/>
            </a:solidFill>
            <a:prstDash val="solid"/>
            <a:round/>
            <a:headEnd type="none" w="med" len="med"/>
            <a:tailEnd type="none" w="med" len="med"/>
          </a:ln>
        </p:spPr>
      </p:cxnSp>
      <p:sp>
        <p:nvSpPr>
          <p:cNvPr id="1007" name="Google Shape;1007;p57"/>
          <p:cNvSpPr/>
          <p:nvPr/>
        </p:nvSpPr>
        <p:spPr>
          <a:xfrm>
            <a:off x="4230800" y="3046100"/>
            <a:ext cx="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8"/>
          <p:cNvSpPr/>
          <p:nvPr/>
        </p:nvSpPr>
        <p:spPr>
          <a:xfrm>
            <a:off x="2918511" y="3100926"/>
            <a:ext cx="315131" cy="25702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name="adj1" fmla="val -161004"/>
            </a:avLst>
          </a:prstGeom>
          <a:noFill/>
          <a:ln w="9525" cap="flat" cmpd="sng">
            <a:solidFill>
              <a:schemeClr val="lt1"/>
            </a:solidFill>
            <a:prstDash val="solid"/>
            <a:round/>
            <a:headEnd type="none" w="med" len="med"/>
            <a:tailEnd type="none" w="med" len="med"/>
          </a:ln>
        </p:spPr>
      </p:cxnSp>
      <p:cxnSp>
        <p:nvCxnSpPr>
          <p:cNvPr id="1032" name="Google Shape;1032;p58"/>
          <p:cNvCxnSpPr>
            <a:stCxn id="1014" idx="3"/>
            <a:endCxn id="1015" idx="3"/>
          </p:cNvCxnSpPr>
          <p:nvPr/>
        </p:nvCxnSpPr>
        <p:spPr>
          <a:xfrm flipH="1">
            <a:off x="4003375" y="1136312"/>
            <a:ext cx="148200" cy="1139400"/>
          </a:xfrm>
          <a:prstGeom prst="bentConnector3">
            <a:avLst>
              <a:gd name="adj1" fmla="val -160678"/>
            </a:avLst>
          </a:prstGeom>
          <a:noFill/>
          <a:ln w="9525" cap="flat" cmpd="sng">
            <a:solidFill>
              <a:schemeClr val="lt1"/>
            </a:solidFill>
            <a:prstDash val="solid"/>
            <a:round/>
            <a:headEnd type="none" w="med" len="med"/>
            <a:tailEnd type="none" w="med" len="med"/>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58"/>
            <p:cNvCxnSpPr>
              <a:stCxn id="1034" idx="4"/>
              <a:endCxn id="1036" idx="4"/>
            </p:cNvCxnSpPr>
            <p:nvPr/>
          </p:nvCxnSpPr>
          <p:spPr>
            <a:xfrm rot="-5400000" flipH="1">
              <a:off x="2395298" y="2420300"/>
              <a:ext cx="600" cy="3918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8"/>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txBox="1">
            <a:spLocks noGrp="1"/>
          </p:cNvSpPr>
          <p:nvPr>
            <p:ph type="body" idx="4294967295"/>
          </p:nvPr>
        </p:nvSpPr>
        <p:spPr>
          <a:xfrm>
            <a:off x="720000" y="1548800"/>
            <a:ext cx="7704000" cy="406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avLst/>
              <a:gdLst/>
              <a:ahLst/>
              <a:cxnLst/>
              <a:rect l="l" t="t" r="r" b="b"/>
              <a:pathLst>
                <a:path w="11982" h="8383" extrusionOk="0">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2509591" y="2300251"/>
              <a:ext cx="212022" cy="28707"/>
            </a:xfrm>
            <a:custGeom>
              <a:avLst/>
              <a:gdLst/>
              <a:ahLst/>
              <a:cxnLst/>
              <a:rect l="l" t="t" r="r" b="b"/>
              <a:pathLst>
                <a:path w="6138" h="831" extrusionOk="0">
                  <a:moveTo>
                    <a:pt x="0" y="1"/>
                  </a:moveTo>
                  <a:lnTo>
                    <a:pt x="0" y="830"/>
                  </a:lnTo>
                  <a:lnTo>
                    <a:pt x="6138" y="830"/>
                  </a:lnTo>
                  <a:lnTo>
                    <a:pt x="6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2509591" y="2177310"/>
              <a:ext cx="212022" cy="28672"/>
            </a:xfrm>
            <a:custGeom>
              <a:avLst/>
              <a:gdLst/>
              <a:ahLst/>
              <a:cxnLst/>
              <a:rect l="l" t="t" r="r" b="b"/>
              <a:pathLst>
                <a:path w="6138" h="830" extrusionOk="0">
                  <a:moveTo>
                    <a:pt x="0" y="0"/>
                  </a:moveTo>
                  <a:lnTo>
                    <a:pt x="0" y="830"/>
                  </a:lnTo>
                  <a:lnTo>
                    <a:pt x="6138" y="830"/>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2483684" y="2108291"/>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2483684" y="2231233"/>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2483684" y="2353587"/>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avLst/>
              <a:gdLst/>
              <a:ahLst/>
              <a:cxnLst/>
              <a:rect l="l" t="t" r="r" b="b"/>
              <a:pathLst>
                <a:path w="7878" h="1598" extrusionOk="0">
                  <a:moveTo>
                    <a:pt x="0" y="0"/>
                  </a:moveTo>
                  <a:lnTo>
                    <a:pt x="0" y="1597"/>
                  </a:lnTo>
                  <a:lnTo>
                    <a:pt x="7878" y="1597"/>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049473" y="2081658"/>
              <a:ext cx="115614" cy="65774"/>
            </a:xfrm>
            <a:custGeom>
              <a:avLst/>
              <a:gdLst/>
              <a:ahLst/>
              <a:cxnLst/>
              <a:rect l="l" t="t" r="r" b="b"/>
              <a:pathLst>
                <a:path w="3347" h="1904" extrusionOk="0">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2973374" y="2013987"/>
              <a:ext cx="272126" cy="302027"/>
            </a:xfrm>
            <a:custGeom>
              <a:avLst/>
              <a:gdLst/>
              <a:ahLst/>
              <a:cxnLst/>
              <a:rect l="l" t="t" r="r" b="b"/>
              <a:pathLst>
                <a:path w="7878" h="8743" extrusionOk="0">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2973374" y="1950184"/>
              <a:ext cx="272126" cy="37620"/>
            </a:xfrm>
            <a:custGeom>
              <a:avLst/>
              <a:gdLst/>
              <a:ahLst/>
              <a:cxnLst/>
              <a:rect l="l" t="t" r="r" b="b"/>
              <a:pathLst>
                <a:path w="7878" h="1089" extrusionOk="0">
                  <a:moveTo>
                    <a:pt x="0" y="1"/>
                  </a:moveTo>
                  <a:lnTo>
                    <a:pt x="0" y="1089"/>
                  </a:lnTo>
                  <a:lnTo>
                    <a:pt x="7878" y="1089"/>
                  </a:lnTo>
                  <a:lnTo>
                    <a:pt x="7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avLst/>
              <a:gdLst/>
              <a:ahLst/>
              <a:cxnLst/>
              <a:rect l="l" t="t" r="r" b="b"/>
              <a:pathLst>
                <a:path w="2383" h="2347" extrusionOk="0">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055349" y="2274689"/>
              <a:ext cx="205873" cy="122393"/>
            </a:xfrm>
            <a:custGeom>
              <a:avLst/>
              <a:gdLst/>
              <a:ahLst/>
              <a:cxnLst/>
              <a:rect l="l" t="t" r="r" b="b"/>
              <a:pathLst>
                <a:path w="5960" h="3543" extrusionOk="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393081" y="2000618"/>
              <a:ext cx="59517" cy="58692"/>
            </a:xfrm>
            <a:custGeom>
              <a:avLst/>
              <a:gdLst/>
              <a:ahLst/>
              <a:cxnLst/>
              <a:rect l="l" t="t" r="r" b="b"/>
              <a:pathLst>
                <a:path w="1723" h="1699" extrusionOk="0">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4390318" y="1950288"/>
              <a:ext cx="113438" cy="111788"/>
            </a:xfrm>
            <a:custGeom>
              <a:avLst/>
              <a:gdLst/>
              <a:ahLst/>
              <a:cxnLst/>
              <a:rect l="l" t="t" r="r" b="b"/>
              <a:pathLst>
                <a:path w="3284" h="3236" extrusionOk="0">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4125610" y="2097479"/>
              <a:ext cx="227462" cy="214835"/>
            </a:xfrm>
            <a:custGeom>
              <a:avLst/>
              <a:gdLst/>
              <a:ahLst/>
              <a:cxnLst/>
              <a:rect l="l" t="t" r="r" b="b"/>
              <a:pathLst>
                <a:path w="6585" h="6219" extrusionOk="0">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4185993" y="2049118"/>
              <a:ext cx="215131" cy="215146"/>
            </a:xfrm>
            <a:custGeom>
              <a:avLst/>
              <a:gdLst/>
              <a:ahLst/>
              <a:cxnLst/>
              <a:rect l="l" t="t" r="r" b="b"/>
              <a:pathLst>
                <a:path w="6228" h="6228" extrusionOk="0">
                  <a:moveTo>
                    <a:pt x="848" y="0"/>
                  </a:moveTo>
                  <a:lnTo>
                    <a:pt x="1" y="848"/>
                  </a:lnTo>
                  <a:lnTo>
                    <a:pt x="5380" y="6227"/>
                  </a:lnTo>
                  <a:lnTo>
                    <a:pt x="6228" y="5388"/>
                  </a:lnTo>
                  <a:lnTo>
                    <a:pt x="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avLst/>
              <a:gdLst/>
              <a:ahLst/>
              <a:cxnLst/>
              <a:rect l="l" t="t" r="r" b="b"/>
              <a:pathLst>
                <a:path w="11117" h="7317" extrusionOk="0">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646079" y="2086632"/>
              <a:ext cx="385253" cy="260815"/>
            </a:xfrm>
            <a:custGeom>
              <a:avLst/>
              <a:gdLst/>
              <a:ahLst/>
              <a:cxnLst/>
              <a:rect l="l" t="t" r="r" b="b"/>
              <a:pathLst>
                <a:path w="11153" h="7550" extrusionOk="0">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4781075" y="2229678"/>
              <a:ext cx="167358" cy="167405"/>
            </a:xfrm>
            <a:custGeom>
              <a:avLst/>
              <a:gdLst/>
              <a:ahLst/>
              <a:cxnLst/>
              <a:rect l="l" t="t" r="r" b="b"/>
              <a:pathLst>
                <a:path w="4845" h="4846" extrusionOk="0">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avLst/>
              <a:gdLst/>
              <a:ahLst/>
              <a:cxnLst/>
              <a:rect l="l" t="t" r="r" b="b"/>
              <a:pathLst>
                <a:path w="11116" h="7317" extrusionOk="0">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5230695" y="2086701"/>
              <a:ext cx="385218" cy="261057"/>
            </a:xfrm>
            <a:custGeom>
              <a:avLst/>
              <a:gdLst/>
              <a:ahLst/>
              <a:cxnLst/>
              <a:rect l="l" t="t" r="r" b="b"/>
              <a:pathLst>
                <a:path w="11152" h="7557" extrusionOk="0">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5365346" y="2229678"/>
              <a:ext cx="167358" cy="167405"/>
            </a:xfrm>
            <a:custGeom>
              <a:avLst/>
              <a:gdLst/>
              <a:ahLst/>
              <a:cxnLst/>
              <a:rect l="l" t="t" r="r" b="b"/>
              <a:pathLst>
                <a:path w="4845" h="4846" extrusionOk="0">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avLst/>
              <a:gdLst/>
              <a:ahLst/>
              <a:cxnLst/>
              <a:rect l="l" t="t" r="r" b="b"/>
              <a:pathLst>
                <a:path w="3703" h="7441" extrusionOk="0">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6653477" y="2139415"/>
              <a:ext cx="127911" cy="212659"/>
            </a:xfrm>
            <a:custGeom>
              <a:avLst/>
              <a:gdLst/>
              <a:ahLst/>
              <a:cxnLst/>
              <a:rect l="l" t="t" r="r" b="b"/>
              <a:pathLst>
                <a:path w="3703" h="6156" extrusionOk="0">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6393709" y="2233962"/>
              <a:ext cx="265355" cy="162811"/>
            </a:xfrm>
            <a:custGeom>
              <a:avLst/>
              <a:gdLst/>
              <a:ahLst/>
              <a:cxnLst/>
              <a:rect l="l" t="t" r="r" b="b"/>
              <a:pathLst>
                <a:path w="7682" h="4713" extrusionOk="0">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6562247" y="1950461"/>
              <a:ext cx="278620" cy="162776"/>
            </a:xfrm>
            <a:custGeom>
              <a:avLst/>
              <a:gdLst/>
              <a:ahLst/>
              <a:cxnLst/>
              <a:rect l="l" t="t" r="r" b="b"/>
              <a:pathLst>
                <a:path w="8066" h="4712" extrusionOk="0">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avLst/>
              <a:gdLst/>
              <a:ahLst/>
              <a:cxnLst/>
              <a:rect l="l" t="t" r="r" b="b"/>
              <a:pathLst>
                <a:path w="3748" h="2305" extrusionOk="0">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7298164" y="2211197"/>
              <a:ext cx="129465" cy="112306"/>
            </a:xfrm>
            <a:custGeom>
              <a:avLst/>
              <a:gdLst/>
              <a:ahLst/>
              <a:cxnLst/>
              <a:rect l="l" t="t" r="r" b="b"/>
              <a:pathLst>
                <a:path w="3748" h="3251" extrusionOk="0">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7298164" y="2023210"/>
              <a:ext cx="129465" cy="112237"/>
            </a:xfrm>
            <a:custGeom>
              <a:avLst/>
              <a:gdLst/>
              <a:ahLst/>
              <a:cxnLst/>
              <a:rect l="l" t="t" r="r" b="b"/>
              <a:pathLst>
                <a:path w="3748" h="3249" extrusionOk="0">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6978601" y="2132886"/>
              <a:ext cx="129465" cy="79903"/>
            </a:xfrm>
            <a:custGeom>
              <a:avLst/>
              <a:gdLst/>
              <a:ahLst/>
              <a:cxnLst/>
              <a:rect l="l" t="t" r="r" b="b"/>
              <a:pathLst>
                <a:path w="3748" h="2313" extrusionOk="0">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6977979" y="2211197"/>
              <a:ext cx="130087" cy="112513"/>
            </a:xfrm>
            <a:custGeom>
              <a:avLst/>
              <a:gdLst/>
              <a:ahLst/>
              <a:cxnLst/>
              <a:rect l="l" t="t" r="r" b="b"/>
              <a:pathLst>
                <a:path w="3766" h="3257" extrusionOk="0">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6975527" y="2023279"/>
              <a:ext cx="132540" cy="112168"/>
            </a:xfrm>
            <a:custGeom>
              <a:avLst/>
              <a:gdLst/>
              <a:ahLst/>
              <a:cxnLst/>
              <a:rect l="l" t="t" r="r" b="b"/>
              <a:pathLst>
                <a:path w="3837" h="3247" extrusionOk="0">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7162270" y="2268816"/>
              <a:ext cx="80760" cy="128335"/>
            </a:xfrm>
            <a:custGeom>
              <a:avLst/>
              <a:gdLst/>
              <a:ahLst/>
              <a:cxnLst/>
              <a:rect l="l" t="t" r="r" b="b"/>
              <a:pathLst>
                <a:path w="2338" h="3715" extrusionOk="0">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7051937" y="2268816"/>
              <a:ext cx="113748" cy="127747"/>
            </a:xfrm>
            <a:custGeom>
              <a:avLst/>
              <a:gdLst/>
              <a:ahLst/>
              <a:cxnLst/>
              <a:rect l="l" t="t" r="r" b="b"/>
              <a:pathLst>
                <a:path w="3293" h="3698" extrusionOk="0">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241444" y="2268816"/>
              <a:ext cx="112229" cy="127437"/>
            </a:xfrm>
            <a:custGeom>
              <a:avLst/>
              <a:gdLst/>
              <a:ahLst/>
              <a:cxnLst/>
              <a:rect l="l" t="t" r="r" b="b"/>
              <a:pathLst>
                <a:path w="3249" h="3689" extrusionOk="0">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7163202" y="1950357"/>
              <a:ext cx="80760" cy="127437"/>
            </a:xfrm>
            <a:custGeom>
              <a:avLst/>
              <a:gdLst/>
              <a:ahLst/>
              <a:cxnLst/>
              <a:rect l="l" t="t" r="r" b="b"/>
              <a:pathLst>
                <a:path w="2338" h="3689" extrusionOk="0">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7053181" y="1951290"/>
              <a:ext cx="112505" cy="126504"/>
            </a:xfrm>
            <a:custGeom>
              <a:avLst/>
              <a:gdLst/>
              <a:ahLst/>
              <a:cxnLst/>
              <a:rect l="l" t="t" r="r" b="b"/>
              <a:pathLst>
                <a:path w="3257" h="3662" extrusionOk="0">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7241444" y="1950357"/>
              <a:ext cx="113438" cy="127437"/>
            </a:xfrm>
            <a:custGeom>
              <a:avLst/>
              <a:gdLst/>
              <a:ahLst/>
              <a:cxnLst/>
              <a:rect l="l" t="t" r="r" b="b"/>
              <a:pathLst>
                <a:path w="3284" h="3689" extrusionOk="0">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193704" y="2163112"/>
              <a:ext cx="20069" cy="20071"/>
            </a:xfrm>
            <a:custGeom>
              <a:avLst/>
              <a:gdLst/>
              <a:ahLst/>
              <a:cxnLst/>
              <a:rect l="l" t="t" r="r" b="b"/>
              <a:pathLst>
                <a:path w="581" h="581" extrusionOk="0">
                  <a:moveTo>
                    <a:pt x="0" y="1"/>
                  </a:moveTo>
                  <a:lnTo>
                    <a:pt x="0" y="581"/>
                  </a:lnTo>
                  <a:lnTo>
                    <a:pt x="580" y="58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7133288" y="2103041"/>
              <a:ext cx="140553" cy="140564"/>
            </a:xfrm>
            <a:custGeom>
              <a:avLst/>
              <a:gdLst/>
              <a:ahLst/>
              <a:cxnLst/>
              <a:rect l="l" t="t" r="r" b="b"/>
              <a:pathLst>
                <a:path w="4069" h="4069" extrusionOk="0">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avLst/>
              <a:gdLst/>
              <a:ahLst/>
              <a:cxnLst/>
              <a:rect l="l" t="t" r="r" b="b"/>
              <a:pathLst>
                <a:path w="12928" h="8074" extrusionOk="0">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1793088" y="2648798"/>
              <a:ext cx="294026" cy="294047"/>
            </a:xfrm>
            <a:custGeom>
              <a:avLst/>
              <a:gdLst/>
              <a:ahLst/>
              <a:cxnLst/>
              <a:rect l="l" t="t" r="r" b="b"/>
              <a:pathLst>
                <a:path w="8512" h="8512" extrusionOk="0">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904975" y="2763828"/>
              <a:ext cx="70605" cy="64254"/>
            </a:xfrm>
            <a:custGeom>
              <a:avLst/>
              <a:gdLst/>
              <a:ahLst/>
              <a:cxnLst/>
              <a:rect l="l" t="t" r="r" b="b"/>
              <a:pathLst>
                <a:path w="2044" h="1860" extrusionOk="0">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avLst/>
              <a:gdLst/>
              <a:ahLst/>
              <a:cxnLst/>
              <a:rect l="l" t="t" r="r" b="b"/>
              <a:pathLst>
                <a:path w="697" h="688" extrusionOk="0">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301881" y="2688247"/>
              <a:ext cx="341176" cy="254597"/>
            </a:xfrm>
            <a:custGeom>
              <a:avLst/>
              <a:gdLst/>
              <a:ahLst/>
              <a:cxnLst/>
              <a:rect l="l" t="t" r="r" b="b"/>
              <a:pathLst>
                <a:path w="9877" h="7370" extrusionOk="0">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379535" y="2496563"/>
              <a:ext cx="368292" cy="249968"/>
            </a:xfrm>
            <a:custGeom>
              <a:avLst/>
              <a:gdLst/>
              <a:ahLst/>
              <a:cxnLst/>
              <a:rect l="l" t="t" r="r" b="b"/>
              <a:pathLst>
                <a:path w="10662" h="7236" extrusionOk="0">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avLst/>
              <a:gdLst/>
              <a:ahLst/>
              <a:cxnLst/>
              <a:rect l="l" t="t" r="r" b="b"/>
              <a:pathLst>
                <a:path w="4470" h="777" extrusionOk="0">
                  <a:moveTo>
                    <a:pt x="0" y="1"/>
                  </a:moveTo>
                  <a:lnTo>
                    <a:pt x="482" y="777"/>
                  </a:lnTo>
                  <a:lnTo>
                    <a:pt x="4470" y="777"/>
                  </a:lnTo>
                  <a:lnTo>
                    <a:pt x="4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946257" y="2496563"/>
              <a:ext cx="386461" cy="326070"/>
            </a:xfrm>
            <a:custGeom>
              <a:avLst/>
              <a:gdLst/>
              <a:ahLst/>
              <a:cxnLst/>
              <a:rect l="l" t="t" r="r" b="b"/>
              <a:pathLst>
                <a:path w="11188" h="9439" extrusionOk="0">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978003" y="2745831"/>
              <a:ext cx="202488" cy="123049"/>
            </a:xfrm>
            <a:custGeom>
              <a:avLst/>
              <a:gdLst/>
              <a:ahLst/>
              <a:cxnLst/>
              <a:rect l="l" t="t" r="r" b="b"/>
              <a:pathLst>
                <a:path w="5862" h="3562" extrusionOk="0">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886151" y="2594253"/>
              <a:ext cx="373232" cy="348904"/>
            </a:xfrm>
            <a:custGeom>
              <a:avLst/>
              <a:gdLst/>
              <a:ahLst/>
              <a:cxnLst/>
              <a:rect l="l" t="t" r="r" b="b"/>
              <a:pathLst>
                <a:path w="10805" h="10100" extrusionOk="0">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avLst/>
              <a:gdLst/>
              <a:ahLst/>
              <a:cxnLst/>
              <a:rect l="l" t="t" r="r" b="b"/>
              <a:pathLst>
                <a:path w="4167" h="1295" extrusionOk="0">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471665" y="2843555"/>
              <a:ext cx="245943" cy="28707"/>
            </a:xfrm>
            <a:custGeom>
              <a:avLst/>
              <a:gdLst/>
              <a:ahLst/>
              <a:cxnLst/>
              <a:rect l="l" t="t" r="r" b="b"/>
              <a:pathLst>
                <a:path w="7120" h="831" extrusionOk="0">
                  <a:moveTo>
                    <a:pt x="1" y="1"/>
                  </a:moveTo>
                  <a:lnTo>
                    <a:pt x="1" y="830"/>
                  </a:lnTo>
                  <a:lnTo>
                    <a:pt x="7120" y="830"/>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470767" y="2496494"/>
              <a:ext cx="446531" cy="387180"/>
            </a:xfrm>
            <a:custGeom>
              <a:avLst/>
              <a:gdLst/>
              <a:ahLst/>
              <a:cxnLst/>
              <a:rect l="l" t="t" r="r" b="b"/>
              <a:pathLst>
                <a:path w="12927" h="11208" extrusionOk="0">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3780451" y="2909810"/>
              <a:ext cx="136857" cy="33336"/>
            </a:xfrm>
            <a:custGeom>
              <a:avLst/>
              <a:gdLst/>
              <a:ahLst/>
              <a:cxnLst/>
              <a:rect l="l" t="t" r="r" b="b"/>
              <a:pathLst>
                <a:path w="3962" h="965" extrusionOk="0">
                  <a:moveTo>
                    <a:pt x="1" y="1"/>
                  </a:moveTo>
                  <a:lnTo>
                    <a:pt x="1" y="964"/>
                  </a:lnTo>
                  <a:lnTo>
                    <a:pt x="3962" y="964"/>
                  </a:lnTo>
                  <a:lnTo>
                    <a:pt x="3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avLst/>
              <a:gdLst/>
              <a:ahLst/>
              <a:cxnLst/>
              <a:rect l="l" t="t" r="r" b="b"/>
              <a:pathLst>
                <a:path w="9350" h="7602" extrusionOk="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926841" y="3328619"/>
              <a:ext cx="26218" cy="56723"/>
            </a:xfrm>
            <a:custGeom>
              <a:avLst/>
              <a:gdLst/>
              <a:ahLst/>
              <a:cxnLst/>
              <a:rect l="l" t="t" r="r" b="b"/>
              <a:pathLst>
                <a:path w="759" h="1642" extrusionOk="0">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820205" y="3436154"/>
              <a:ext cx="56132" cy="26220"/>
            </a:xfrm>
            <a:custGeom>
              <a:avLst/>
              <a:gdLst/>
              <a:ahLst/>
              <a:cxnLst/>
              <a:rect l="l" t="t" r="r" b="b"/>
              <a:pathLst>
                <a:path w="1625" h="759" extrusionOk="0">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003873" y="3436154"/>
              <a:ext cx="55821" cy="26220"/>
            </a:xfrm>
            <a:custGeom>
              <a:avLst/>
              <a:gdLst/>
              <a:ahLst/>
              <a:cxnLst/>
              <a:rect l="l" t="t" r="r" b="b"/>
              <a:pathLst>
                <a:path w="1616" h="759" extrusionOk="0">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716677"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900346" y="3409659"/>
              <a:ext cx="79828" cy="79557"/>
            </a:xfrm>
            <a:custGeom>
              <a:avLst/>
              <a:gdLst/>
              <a:ahLst/>
              <a:cxnLst/>
              <a:rect l="l" t="t" r="r" b="b"/>
              <a:pathLst>
                <a:path w="2311" h="2303" extrusionOk="0">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083703"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9"/>
          <p:cNvSpPr/>
          <p:nvPr/>
        </p:nvSpPr>
        <p:spPr>
          <a:xfrm>
            <a:off x="2346532" y="3072802"/>
            <a:ext cx="438527" cy="437645"/>
          </a:xfrm>
          <a:custGeom>
            <a:avLst/>
            <a:gdLst/>
            <a:ahLst/>
            <a:cxnLst/>
            <a:rect l="l" t="t" r="r" b="b"/>
            <a:pathLst>
              <a:path w="12955" h="12928" extrusionOk="0">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avLst/>
              <a:gdLst/>
              <a:ahLst/>
              <a:cxnLst/>
              <a:rect l="l" t="t" r="r" b="b"/>
              <a:pathLst>
                <a:path w="11447" h="7531" extrusionOk="0">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885253" y="3183190"/>
              <a:ext cx="396306" cy="268726"/>
            </a:xfrm>
            <a:custGeom>
              <a:avLst/>
              <a:gdLst/>
              <a:ahLst/>
              <a:cxnLst/>
              <a:rect l="l" t="t" r="r" b="b"/>
              <a:pathLst>
                <a:path w="11473" h="7779" extrusionOk="0">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3004498" y="3319810"/>
              <a:ext cx="201555" cy="169409"/>
            </a:xfrm>
            <a:custGeom>
              <a:avLst/>
              <a:gdLst/>
              <a:ahLst/>
              <a:cxnLst/>
              <a:rect l="l" t="t" r="r" b="b"/>
              <a:pathLst>
                <a:path w="5835" h="4904" extrusionOk="0">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avLst/>
              <a:gdLst/>
              <a:ahLst/>
              <a:cxnLst/>
              <a:rect l="l" t="t" r="r" b="b"/>
              <a:pathLst>
                <a:path w="9270" h="911" extrusionOk="0">
                  <a:moveTo>
                    <a:pt x="1" y="1"/>
                  </a:moveTo>
                  <a:lnTo>
                    <a:pt x="1" y="911"/>
                  </a:lnTo>
                  <a:lnTo>
                    <a:pt x="9270" y="911"/>
                  </a:lnTo>
                  <a:lnTo>
                    <a:pt x="9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471354" y="3168059"/>
              <a:ext cx="320209" cy="185852"/>
            </a:xfrm>
            <a:custGeom>
              <a:avLst/>
              <a:gdLst/>
              <a:ahLst/>
              <a:cxnLst/>
              <a:rect l="l" t="t" r="r" b="b"/>
              <a:pathLst>
                <a:path w="9270" h="5380" extrusionOk="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546867" y="3042631"/>
              <a:ext cx="370434" cy="250279"/>
            </a:xfrm>
            <a:custGeom>
              <a:avLst/>
              <a:gdLst/>
              <a:ahLst/>
              <a:cxnLst/>
              <a:rect l="l" t="t" r="r" b="b"/>
              <a:pathLst>
                <a:path w="10724" h="7245" extrusionOk="0">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3687079" y="3194555"/>
              <a:ext cx="26840" cy="26841"/>
            </a:xfrm>
            <a:custGeom>
              <a:avLst/>
              <a:gdLst/>
              <a:ahLst/>
              <a:cxnLst/>
              <a:rect l="l" t="t" r="r" b="b"/>
              <a:pathLst>
                <a:path w="777" h="777" extrusionOk="0">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646110" y="3248477"/>
              <a:ext cx="108809" cy="44425"/>
            </a:xfrm>
            <a:custGeom>
              <a:avLst/>
              <a:gdLst/>
              <a:ahLst/>
              <a:cxnLst/>
              <a:rect l="l" t="t" r="r" b="b"/>
              <a:pathLst>
                <a:path w="3150" h="1286" extrusionOk="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3547178" y="3437708"/>
              <a:ext cx="170122" cy="51507"/>
            </a:xfrm>
            <a:custGeom>
              <a:avLst/>
              <a:gdLst/>
              <a:ahLst/>
              <a:cxnLst/>
              <a:rect l="l" t="t" r="r" b="b"/>
              <a:pathLst>
                <a:path w="4925" h="1491" extrusionOk="0">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avLst/>
              <a:gdLst/>
              <a:ahLst/>
              <a:cxnLst/>
              <a:rect l="l" t="t" r="r" b="b"/>
              <a:pathLst>
                <a:path w="13303" h="7887" extrusionOk="0">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168444" y="3223226"/>
              <a:ext cx="98653" cy="265686"/>
            </a:xfrm>
            <a:custGeom>
              <a:avLst/>
              <a:gdLst/>
              <a:ahLst/>
              <a:cxnLst/>
              <a:rect l="l" t="t" r="r" b="b"/>
              <a:pathLst>
                <a:path w="2856" h="7691" extrusionOk="0">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292318" y="3223226"/>
              <a:ext cx="98653" cy="265686"/>
            </a:xfrm>
            <a:custGeom>
              <a:avLst/>
              <a:gdLst/>
              <a:ahLst/>
              <a:cxnLst/>
              <a:rect l="l" t="t" r="r" b="b"/>
              <a:pathLst>
                <a:path w="2856" h="7691" extrusionOk="0">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avLst/>
              <a:gdLst/>
              <a:ahLst/>
              <a:cxnLst/>
              <a:rect l="l" t="t" r="r" b="b"/>
              <a:pathLst>
                <a:path w="1991" h="2169" extrusionOk="0">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4639930" y="3112893"/>
              <a:ext cx="98653" cy="98661"/>
            </a:xfrm>
            <a:custGeom>
              <a:avLst/>
              <a:gdLst/>
              <a:ahLst/>
              <a:cxnLst/>
              <a:rect l="l" t="t" r="r" b="b"/>
              <a:pathLst>
                <a:path w="2856" h="2856" extrusionOk="0">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926538" y="3203812"/>
              <a:ext cx="66598" cy="68434"/>
            </a:xfrm>
            <a:custGeom>
              <a:avLst/>
              <a:gdLst/>
              <a:ahLst/>
              <a:cxnLst/>
              <a:rect l="l" t="t" r="r" b="b"/>
              <a:pathLst>
                <a:path w="1928" h="1981" extrusionOk="0">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980772" y="3113066"/>
              <a:ext cx="111883" cy="98453"/>
            </a:xfrm>
            <a:custGeom>
              <a:avLst/>
              <a:gdLst/>
              <a:ahLst/>
              <a:cxnLst/>
              <a:rect l="l" t="t" r="r" b="b"/>
              <a:pathLst>
                <a:path w="3239" h="2850" extrusionOk="0">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4640241" y="3397948"/>
              <a:ext cx="103869" cy="90957"/>
            </a:xfrm>
            <a:custGeom>
              <a:avLst/>
              <a:gdLst/>
              <a:ahLst/>
              <a:cxnLst/>
              <a:rect l="l" t="t" r="r" b="b"/>
              <a:pathLst>
                <a:path w="3007" h="2633" extrusionOk="0">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683075" y="3310414"/>
              <a:ext cx="90950" cy="90957"/>
            </a:xfrm>
            <a:custGeom>
              <a:avLst/>
              <a:gdLst/>
              <a:ahLst/>
              <a:cxnLst/>
              <a:rect l="l" t="t" r="r" b="b"/>
              <a:pathLst>
                <a:path w="2633" h="2633" extrusionOk="0">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988475" y="3400090"/>
              <a:ext cx="98342" cy="88815"/>
            </a:xfrm>
            <a:custGeom>
              <a:avLst/>
              <a:gdLst/>
              <a:ahLst/>
              <a:cxnLst/>
              <a:rect l="l" t="t" r="r" b="b"/>
              <a:pathLst>
                <a:path w="2847" h="2571" extrusionOk="0">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817726" y="3099628"/>
              <a:ext cx="90640" cy="37654"/>
            </a:xfrm>
            <a:custGeom>
              <a:avLst/>
              <a:gdLst/>
              <a:ahLst/>
              <a:cxnLst/>
              <a:rect l="l" t="t" r="r" b="b"/>
              <a:pathLst>
                <a:path w="2624" h="1090" extrusionOk="0">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775203" y="3042942"/>
              <a:ext cx="175372" cy="56723"/>
            </a:xfrm>
            <a:custGeom>
              <a:avLst/>
              <a:gdLst/>
              <a:ahLst/>
              <a:cxnLst/>
              <a:rect l="l" t="t" r="r" b="b"/>
              <a:pathLst>
                <a:path w="5077" h="1642" extrusionOk="0">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763182" y="3368966"/>
              <a:ext cx="205908" cy="119940"/>
            </a:xfrm>
            <a:custGeom>
              <a:avLst/>
              <a:gdLst/>
              <a:ahLst/>
              <a:cxnLst/>
              <a:rect l="l" t="t" r="r" b="b"/>
              <a:pathLst>
                <a:path w="5961" h="3472" extrusionOk="0">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806327" y="3246094"/>
              <a:ext cx="118688" cy="108057"/>
            </a:xfrm>
            <a:custGeom>
              <a:avLst/>
              <a:gdLst/>
              <a:ahLst/>
              <a:cxnLst/>
              <a:rect l="l" t="t" r="r" b="b"/>
              <a:pathLst>
                <a:path w="3436" h="3128" extrusionOk="0">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57040" y="3310414"/>
              <a:ext cx="90916" cy="90957"/>
            </a:xfrm>
            <a:custGeom>
              <a:avLst/>
              <a:gdLst/>
              <a:ahLst/>
              <a:cxnLst/>
              <a:rect l="l" t="t" r="r" b="b"/>
              <a:pathLst>
                <a:path w="2632" h="2633" extrusionOk="0">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avLst/>
              <a:gdLst/>
              <a:ahLst/>
              <a:cxnLst/>
              <a:rect l="l" t="t" r="r" b="b"/>
              <a:pathLst>
                <a:path w="12892" h="8690" extrusionOk="0">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5222681" y="3211516"/>
              <a:ext cx="310952" cy="277707"/>
            </a:xfrm>
            <a:custGeom>
              <a:avLst/>
              <a:gdLst/>
              <a:ahLst/>
              <a:cxnLst/>
              <a:rect l="l" t="t" r="r" b="b"/>
              <a:pathLst>
                <a:path w="9002" h="8039" extrusionOk="0">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avLst/>
              <a:gdLst/>
              <a:ahLst/>
              <a:cxnLst/>
              <a:rect l="l" t="t" r="r" b="b"/>
              <a:pathLst>
                <a:path w="9297" h="2499" extrusionOk="0">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43778" y="3202949"/>
              <a:ext cx="178447" cy="106606"/>
            </a:xfrm>
            <a:custGeom>
              <a:avLst/>
              <a:gdLst/>
              <a:ahLst/>
              <a:cxnLst/>
              <a:rect l="l" t="t" r="r" b="b"/>
              <a:pathLst>
                <a:path w="5166" h="3086" extrusionOk="0">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5872273" y="3042631"/>
              <a:ext cx="321142" cy="334085"/>
            </a:xfrm>
            <a:custGeom>
              <a:avLst/>
              <a:gdLst/>
              <a:ahLst/>
              <a:cxnLst/>
              <a:rect l="l" t="t" r="r" b="b"/>
              <a:pathLst>
                <a:path w="9297" h="9671" extrusionOk="0">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avLst/>
              <a:gdLst/>
              <a:ahLst/>
              <a:cxnLst/>
              <a:rect l="l" t="t" r="r" b="b"/>
              <a:pathLst>
                <a:path w="12910" h="8761" extrusionOk="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6525907" y="3309516"/>
              <a:ext cx="104802" cy="179081"/>
            </a:xfrm>
            <a:custGeom>
              <a:avLst/>
              <a:gdLst/>
              <a:ahLst/>
              <a:cxnLst/>
              <a:rect l="l" t="t" r="r" b="b"/>
              <a:pathLst>
                <a:path w="3034" h="5184" extrusionOk="0">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6394331" y="3380987"/>
              <a:ext cx="106322" cy="108229"/>
            </a:xfrm>
            <a:custGeom>
              <a:avLst/>
              <a:gdLst/>
              <a:ahLst/>
              <a:cxnLst/>
              <a:rect l="l" t="t" r="r" b="b"/>
              <a:pathLst>
                <a:path w="3078" h="3133" extrusionOk="0">
                  <a:moveTo>
                    <a:pt x="0" y="1"/>
                  </a:moveTo>
                  <a:cubicBezTo>
                    <a:pt x="134" y="1651"/>
                    <a:pt x="1436" y="2971"/>
                    <a:pt x="3078" y="3132"/>
                  </a:cubicBezTo>
                  <a:lnTo>
                    <a:pt x="3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6394331" y="3252174"/>
              <a:ext cx="203697" cy="102668"/>
            </a:xfrm>
            <a:custGeom>
              <a:avLst/>
              <a:gdLst/>
              <a:ahLst/>
              <a:cxnLst/>
              <a:rect l="l" t="t" r="r" b="b"/>
              <a:pathLst>
                <a:path w="5897" h="2972" extrusionOk="0">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avLst/>
              <a:gdLst/>
              <a:ahLst/>
              <a:cxnLst/>
              <a:rect l="l" t="t" r="r" b="b"/>
              <a:pathLst>
                <a:path w="759" h="1295" extrusionOk="0">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158876" y="3694403"/>
              <a:ext cx="46252" cy="26220"/>
            </a:xfrm>
            <a:custGeom>
              <a:avLst/>
              <a:gdLst/>
              <a:ahLst/>
              <a:cxnLst/>
              <a:rect l="l" t="t" r="r" b="b"/>
              <a:pathLst>
                <a:path w="1339" h="759" extrusionOk="0">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352734" y="3694403"/>
              <a:ext cx="45631" cy="26220"/>
            </a:xfrm>
            <a:custGeom>
              <a:avLst/>
              <a:gdLst/>
              <a:ahLst/>
              <a:cxnLst/>
              <a:rect l="l" t="t" r="r" b="b"/>
              <a:pathLst>
                <a:path w="1321" h="759" extrusionOk="0">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055349"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229137" y="3657717"/>
              <a:ext cx="99586" cy="98350"/>
            </a:xfrm>
            <a:custGeom>
              <a:avLst/>
              <a:gdLst/>
              <a:ahLst/>
              <a:cxnLst/>
              <a:rect l="l" t="t" r="r" b="b"/>
              <a:pathLst>
                <a:path w="2883" h="2847" extrusionOk="0">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422374"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55659" y="3750295"/>
              <a:ext cx="286288" cy="285273"/>
            </a:xfrm>
            <a:custGeom>
              <a:avLst/>
              <a:gdLst/>
              <a:ahLst/>
              <a:cxnLst/>
              <a:rect l="l" t="t" r="r" b="b"/>
              <a:pathLst>
                <a:path w="8288" h="8258" extrusionOk="0">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avLst/>
              <a:gdLst/>
              <a:ahLst/>
              <a:cxnLst/>
              <a:rect l="l" t="t" r="r" b="b"/>
              <a:pathLst>
                <a:path w="1340" h="1107" extrusionOk="0">
                  <a:moveTo>
                    <a:pt x="1" y="0"/>
                  </a:moveTo>
                  <a:lnTo>
                    <a:pt x="1" y="1106"/>
                  </a:lnTo>
                  <a:lnTo>
                    <a:pt x="1339" y="1106"/>
                  </a:lnTo>
                  <a:lnTo>
                    <a:pt x="1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6577377" y="3588699"/>
              <a:ext cx="263490" cy="64737"/>
            </a:xfrm>
            <a:custGeom>
              <a:avLst/>
              <a:gdLst/>
              <a:ahLst/>
              <a:cxnLst/>
              <a:rect l="l" t="t" r="r" b="b"/>
              <a:pathLst>
                <a:path w="7628" h="1874" extrusionOk="0">
                  <a:moveTo>
                    <a:pt x="0" y="1"/>
                  </a:moveTo>
                  <a:lnTo>
                    <a:pt x="0" y="1874"/>
                  </a:lnTo>
                  <a:lnTo>
                    <a:pt x="7628" y="1874"/>
                  </a:lnTo>
                  <a:lnTo>
                    <a:pt x="7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6793689" y="3679618"/>
              <a:ext cx="47185" cy="38241"/>
            </a:xfrm>
            <a:custGeom>
              <a:avLst/>
              <a:gdLst/>
              <a:ahLst/>
              <a:cxnLst/>
              <a:rect l="l" t="t" r="r" b="b"/>
              <a:pathLst>
                <a:path w="1366" h="1107" extrusionOk="0">
                  <a:moveTo>
                    <a:pt x="1" y="0"/>
                  </a:moveTo>
                  <a:lnTo>
                    <a:pt x="1" y="1106"/>
                  </a:lnTo>
                  <a:lnTo>
                    <a:pt x="1366" y="1106"/>
                  </a:lnTo>
                  <a:lnTo>
                    <a:pt x="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6394020" y="3927055"/>
              <a:ext cx="246253" cy="31470"/>
            </a:xfrm>
            <a:custGeom>
              <a:avLst/>
              <a:gdLst/>
              <a:ahLst/>
              <a:cxnLst/>
              <a:rect l="l" t="t" r="r" b="b"/>
              <a:pathLst>
                <a:path w="7129" h="911" extrusionOk="0">
                  <a:moveTo>
                    <a:pt x="0" y="1"/>
                  </a:moveTo>
                  <a:lnTo>
                    <a:pt x="0" y="911"/>
                  </a:lnTo>
                  <a:lnTo>
                    <a:pt x="7128" y="911"/>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6394020" y="3798863"/>
              <a:ext cx="246253" cy="102357"/>
            </a:xfrm>
            <a:custGeom>
              <a:avLst/>
              <a:gdLst/>
              <a:ahLst/>
              <a:cxnLst/>
              <a:rect l="l" t="t" r="r" b="b"/>
              <a:pathLst>
                <a:path w="7129" h="2963" extrusionOk="0">
                  <a:moveTo>
                    <a:pt x="0" y="1"/>
                  </a:moveTo>
                  <a:lnTo>
                    <a:pt x="0" y="2962"/>
                  </a:lnTo>
                  <a:lnTo>
                    <a:pt x="7128" y="2962"/>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6445455" y="3984674"/>
              <a:ext cx="143973" cy="50885"/>
            </a:xfrm>
            <a:custGeom>
              <a:avLst/>
              <a:gdLst/>
              <a:ahLst/>
              <a:cxnLst/>
              <a:rect l="l" t="t" r="r" b="b"/>
              <a:pathLst>
                <a:path w="4168" h="1473" extrusionOk="0">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6537618" y="3653399"/>
              <a:ext cx="40691" cy="26254"/>
            </a:xfrm>
            <a:custGeom>
              <a:avLst/>
              <a:gdLst/>
              <a:ahLst/>
              <a:cxnLst/>
              <a:rect l="l" t="t" r="r" b="b"/>
              <a:pathLst>
                <a:path w="1178" h="760" extrusionOk="0">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6463971" y="3725838"/>
              <a:ext cx="26218" cy="46878"/>
            </a:xfrm>
            <a:custGeom>
              <a:avLst/>
              <a:gdLst/>
              <a:ahLst/>
              <a:cxnLst/>
              <a:rect l="l" t="t" r="r" b="b"/>
              <a:pathLst>
                <a:path w="759" h="1357" extrusionOk="0">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6640247" y="3901182"/>
              <a:ext cx="38860" cy="25909"/>
            </a:xfrm>
            <a:custGeom>
              <a:avLst/>
              <a:gdLst/>
              <a:ahLst/>
              <a:cxnLst/>
              <a:rect l="l" t="t" r="r" b="b"/>
              <a:pathLst>
                <a:path w="1125" h="750" extrusionOk="0">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6723117" y="3794545"/>
              <a:ext cx="26252" cy="61352"/>
            </a:xfrm>
            <a:custGeom>
              <a:avLst/>
              <a:gdLst/>
              <a:ahLst/>
              <a:cxnLst/>
              <a:rect l="l" t="t" r="r" b="b"/>
              <a:pathLst>
                <a:path w="760" h="1776" extrusionOk="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6649781" y="3679618"/>
              <a:ext cx="118688" cy="89713"/>
            </a:xfrm>
            <a:custGeom>
              <a:avLst/>
              <a:gdLst/>
              <a:ahLst/>
              <a:cxnLst/>
              <a:rect l="l" t="t" r="r" b="b"/>
              <a:pathLst>
                <a:path w="3436" h="2597" extrusionOk="0">
                  <a:moveTo>
                    <a:pt x="1" y="0"/>
                  </a:moveTo>
                  <a:lnTo>
                    <a:pt x="1" y="2596"/>
                  </a:lnTo>
                  <a:lnTo>
                    <a:pt x="3435" y="2596"/>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6440861" y="3629668"/>
              <a:ext cx="72747" cy="72475"/>
            </a:xfrm>
            <a:custGeom>
              <a:avLst/>
              <a:gdLst/>
              <a:ahLst/>
              <a:cxnLst/>
              <a:rect l="l" t="t" r="r" b="b"/>
              <a:pathLst>
                <a:path w="2106" h="2098" extrusionOk="0">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6703081" y="3878072"/>
              <a:ext cx="72781" cy="72752"/>
            </a:xfrm>
            <a:custGeom>
              <a:avLst/>
              <a:gdLst/>
              <a:ahLst/>
              <a:cxnLst/>
              <a:rect l="l" t="t" r="r" b="b"/>
              <a:pathLst>
                <a:path w="2107" h="2106" extrusionOk="0">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avLst/>
              <a:gdLst/>
              <a:ahLst/>
              <a:cxnLst/>
              <a:rect l="l" t="t" r="r" b="b"/>
              <a:pathLst>
                <a:path w="12883" h="7530" extrusionOk="0">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0297" y="4335708"/>
              <a:ext cx="192954" cy="244095"/>
            </a:xfrm>
            <a:custGeom>
              <a:avLst/>
              <a:gdLst/>
              <a:ahLst/>
              <a:cxnLst/>
              <a:rect l="l" t="t" r="r" b="b"/>
              <a:pathLst>
                <a:path w="5586" h="7066" extrusionOk="0">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1716677" y="4334464"/>
              <a:ext cx="199414" cy="246271"/>
            </a:xfrm>
            <a:custGeom>
              <a:avLst/>
              <a:gdLst/>
              <a:ahLst/>
              <a:cxnLst/>
              <a:rect l="l" t="t" r="r" b="b"/>
              <a:pathLst>
                <a:path w="5773" h="7129" extrusionOk="0">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1840862" y="4356641"/>
              <a:ext cx="200347" cy="200361"/>
            </a:xfrm>
            <a:custGeom>
              <a:avLst/>
              <a:gdLst/>
              <a:ahLst/>
              <a:cxnLst/>
              <a:rect l="l" t="t" r="r" b="b"/>
              <a:pathLst>
                <a:path w="5800" h="5800" extrusionOk="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avLst/>
              <a:gdLst/>
              <a:ahLst/>
              <a:cxnLst/>
              <a:rect l="l" t="t" r="r" b="b"/>
              <a:pathLst>
                <a:path w="12928" h="3837" extrusionOk="0">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63982" y="4245721"/>
              <a:ext cx="90018" cy="171965"/>
            </a:xfrm>
            <a:custGeom>
              <a:avLst/>
              <a:gdLst/>
              <a:ahLst/>
              <a:cxnLst/>
              <a:rect l="l" t="t" r="r" b="b"/>
              <a:pathLst>
                <a:path w="2606" h="4978" extrusionOk="0">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68300" y="4184993"/>
              <a:ext cx="82315" cy="35789"/>
            </a:xfrm>
            <a:custGeom>
              <a:avLst/>
              <a:gdLst/>
              <a:ahLst/>
              <a:cxnLst/>
              <a:rect l="l" t="t" r="r" b="b"/>
              <a:pathLst>
                <a:path w="2383" h="1036" extrusionOk="0">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30992" y="4134767"/>
              <a:ext cx="156892" cy="52716"/>
            </a:xfrm>
            <a:custGeom>
              <a:avLst/>
              <a:gdLst/>
              <a:ahLst/>
              <a:cxnLst/>
              <a:rect l="l" t="t" r="r" b="b"/>
              <a:pathLst>
                <a:path w="4542" h="1526" extrusionOk="0">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avLst/>
              <a:gdLst/>
              <a:ahLst/>
              <a:cxnLst/>
              <a:rect l="l" t="t" r="r" b="b"/>
              <a:pathLst>
                <a:path w="10242" h="6702" extrusionOk="0">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079391" y="4261128"/>
              <a:ext cx="352230" cy="239466"/>
            </a:xfrm>
            <a:custGeom>
              <a:avLst/>
              <a:gdLst/>
              <a:ahLst/>
              <a:cxnLst/>
              <a:rect l="l" t="t" r="r" b="b"/>
              <a:pathLst>
                <a:path w="10197" h="6932" extrusionOk="0">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193074" y="4416126"/>
              <a:ext cx="165217" cy="165505"/>
            </a:xfrm>
            <a:custGeom>
              <a:avLst/>
              <a:gdLst/>
              <a:ahLst/>
              <a:cxnLst/>
              <a:rect l="l" t="t" r="r" b="b"/>
              <a:pathLst>
                <a:path w="4783" h="4791" extrusionOk="0">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avLst/>
              <a:gdLst/>
              <a:ahLst/>
              <a:cxnLst/>
              <a:rect l="l" t="t" r="r" b="b"/>
              <a:pathLst>
                <a:path w="4265" h="4283" extrusionOk="0">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693547" y="4135078"/>
              <a:ext cx="147324" cy="147956"/>
            </a:xfrm>
            <a:custGeom>
              <a:avLst/>
              <a:gdLst/>
              <a:ahLst/>
              <a:cxnLst/>
              <a:rect l="l" t="t" r="r" b="b"/>
              <a:pathLst>
                <a:path w="4265" h="4283" extrusionOk="0">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394020" y="4433363"/>
              <a:ext cx="147324" cy="148267"/>
            </a:xfrm>
            <a:custGeom>
              <a:avLst/>
              <a:gdLst/>
              <a:ahLst/>
              <a:cxnLst/>
              <a:rect l="l" t="t" r="r" b="b"/>
              <a:pathLst>
                <a:path w="4265" h="4292" extrusionOk="0">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737625" y="4321821"/>
              <a:ext cx="104491" cy="72614"/>
            </a:xfrm>
            <a:custGeom>
              <a:avLst/>
              <a:gdLst/>
              <a:ahLst/>
              <a:cxnLst/>
              <a:rect l="l" t="t" r="r" b="b"/>
              <a:pathLst>
                <a:path w="3025" h="2102" extrusionOk="0">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92776" y="4321718"/>
              <a:ext cx="104491" cy="72855"/>
            </a:xfrm>
            <a:custGeom>
              <a:avLst/>
              <a:gdLst/>
              <a:ahLst/>
              <a:cxnLst/>
              <a:rect l="l" t="t" r="r" b="b"/>
              <a:pathLst>
                <a:path w="3025" h="2109" extrusionOk="0">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580141" y="4478374"/>
              <a:ext cx="73990" cy="103048"/>
            </a:xfrm>
            <a:custGeom>
              <a:avLst/>
              <a:gdLst/>
              <a:ahLst/>
              <a:cxnLst/>
              <a:rect l="l" t="t" r="r" b="b"/>
              <a:pathLst>
                <a:path w="2142" h="2983" extrusionOk="0">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581384" y="4134974"/>
              <a:ext cx="73990" cy="103359"/>
            </a:xfrm>
            <a:custGeom>
              <a:avLst/>
              <a:gdLst/>
              <a:ahLst/>
              <a:cxnLst/>
              <a:rect l="l" t="t" r="r" b="b"/>
              <a:pathLst>
                <a:path w="2142" h="2992" extrusionOk="0">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693547" y="4433363"/>
              <a:ext cx="147324" cy="148267"/>
            </a:xfrm>
            <a:custGeom>
              <a:avLst/>
              <a:gdLst/>
              <a:ahLst/>
              <a:cxnLst/>
              <a:rect l="l" t="t" r="r" b="b"/>
              <a:pathLst>
                <a:path w="4265" h="4292" extrusionOk="0">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592473" y="4336295"/>
              <a:ext cx="49948" cy="43803"/>
            </a:xfrm>
            <a:custGeom>
              <a:avLst/>
              <a:gdLst/>
              <a:ahLst/>
              <a:cxnLst/>
              <a:rect l="l" t="t" r="r" b="b"/>
              <a:pathLst>
                <a:path w="1446" h="1268" extrusionOk="0">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534854" y="4405935"/>
              <a:ext cx="52090" cy="42594"/>
            </a:xfrm>
            <a:custGeom>
              <a:avLst/>
              <a:gdLst/>
              <a:ahLst/>
              <a:cxnLst/>
              <a:rect l="l" t="t" r="r" b="b"/>
              <a:pathLst>
                <a:path w="1508" h="1233" extrusionOk="0">
                  <a:moveTo>
                    <a:pt x="0" y="1"/>
                  </a:moveTo>
                  <a:cubicBezTo>
                    <a:pt x="339" y="581"/>
                    <a:pt x="865" y="1018"/>
                    <a:pt x="1508" y="1232"/>
                  </a:cubicBezTo>
                  <a:cubicBezTo>
                    <a:pt x="1311" y="866"/>
                    <a:pt x="1160" y="447"/>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647017" y="4267277"/>
              <a:ext cx="53023" cy="42870"/>
            </a:xfrm>
            <a:custGeom>
              <a:avLst/>
              <a:gdLst/>
              <a:ahLst/>
              <a:cxnLst/>
              <a:rect l="l" t="t" r="r" b="b"/>
              <a:pathLst>
                <a:path w="1535" h="1241" extrusionOk="0">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667363" y="4336295"/>
              <a:ext cx="45631" cy="43803"/>
            </a:xfrm>
            <a:custGeom>
              <a:avLst/>
              <a:gdLst/>
              <a:ahLst/>
              <a:cxnLst/>
              <a:rect l="l" t="t" r="r" b="b"/>
              <a:pathLst>
                <a:path w="1321" h="1268" extrusionOk="0">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534854" y="4267277"/>
              <a:ext cx="53023" cy="42870"/>
            </a:xfrm>
            <a:custGeom>
              <a:avLst/>
              <a:gdLst/>
              <a:ahLst/>
              <a:cxnLst/>
              <a:rect l="l" t="t" r="r" b="b"/>
              <a:pathLst>
                <a:path w="1535" h="1241" extrusionOk="0">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47950" y="4405935"/>
              <a:ext cx="52090" cy="42594"/>
            </a:xfrm>
            <a:custGeom>
              <a:avLst/>
              <a:gdLst/>
              <a:ahLst/>
              <a:cxnLst/>
              <a:rect l="l" t="t" r="r" b="b"/>
              <a:pathLst>
                <a:path w="1508" h="1233" extrusionOk="0">
                  <a:moveTo>
                    <a:pt x="446" y="1"/>
                  </a:moveTo>
                  <a:cubicBezTo>
                    <a:pt x="348" y="447"/>
                    <a:pt x="196" y="866"/>
                    <a:pt x="0" y="1232"/>
                  </a:cubicBezTo>
                  <a:cubicBezTo>
                    <a:pt x="642" y="1018"/>
                    <a:pt x="1169" y="58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521900" y="4336295"/>
              <a:ext cx="45631" cy="43803"/>
            </a:xfrm>
            <a:custGeom>
              <a:avLst/>
              <a:gdLst/>
              <a:ahLst/>
              <a:cxnLst/>
              <a:rect l="l" t="t" r="r" b="b"/>
              <a:pathLst>
                <a:path w="1321" h="1268" extrusionOk="0">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598622" y="4268831"/>
              <a:ext cx="37651" cy="41316"/>
            </a:xfrm>
            <a:custGeom>
              <a:avLst/>
              <a:gdLst/>
              <a:ahLst/>
              <a:cxnLst/>
              <a:rect l="l" t="t" r="r" b="b"/>
              <a:pathLst>
                <a:path w="1090" h="1196" extrusionOk="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598311" y="4405935"/>
              <a:ext cx="38239" cy="42870"/>
            </a:xfrm>
            <a:custGeom>
              <a:avLst/>
              <a:gdLst/>
              <a:ahLst/>
              <a:cxnLst/>
              <a:rect l="l" t="t" r="r" b="b"/>
              <a:pathLst>
                <a:path w="1107" h="1241" extrusionOk="0">
                  <a:moveTo>
                    <a:pt x="1" y="1"/>
                  </a:moveTo>
                  <a:cubicBezTo>
                    <a:pt x="126" y="465"/>
                    <a:pt x="313" y="893"/>
                    <a:pt x="554" y="1241"/>
                  </a:cubicBezTo>
                  <a:cubicBezTo>
                    <a:pt x="795" y="893"/>
                    <a:pt x="982" y="465"/>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avLst/>
              <a:gdLst/>
              <a:ahLst/>
              <a:cxnLst/>
              <a:rect l="l" t="t" r="r" b="b"/>
              <a:pathLst>
                <a:path w="11625" h="7860" extrusionOk="0">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189075" y="4430600"/>
              <a:ext cx="26218" cy="47499"/>
            </a:xfrm>
            <a:custGeom>
              <a:avLst/>
              <a:gdLst/>
              <a:ahLst/>
              <a:cxnLst/>
              <a:rect l="l" t="t" r="r" b="b"/>
              <a:pathLst>
                <a:path w="759" h="1375" extrusionOk="0">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82439" y="4528289"/>
              <a:ext cx="56132" cy="26220"/>
            </a:xfrm>
            <a:custGeom>
              <a:avLst/>
              <a:gdLst/>
              <a:ahLst/>
              <a:cxnLst/>
              <a:rect l="l" t="t" r="r" b="b"/>
              <a:pathLst>
                <a:path w="1625" h="759" extrusionOk="0">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266108" y="4528289"/>
              <a:ext cx="55821" cy="26220"/>
            </a:xfrm>
            <a:custGeom>
              <a:avLst/>
              <a:gdLst/>
              <a:ahLst/>
              <a:cxnLst/>
              <a:rect l="l" t="t" r="r" b="b"/>
              <a:pathLst>
                <a:path w="1616" h="759" extrusionOk="0">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978912"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162581" y="4501794"/>
              <a:ext cx="79517" cy="79833"/>
            </a:xfrm>
            <a:custGeom>
              <a:avLst/>
              <a:gdLst/>
              <a:ahLst/>
              <a:cxnLst/>
              <a:rect l="l" t="t" r="r" b="b"/>
              <a:pathLst>
                <a:path w="2302" h="2311" extrusionOk="0">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345938"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6" name="Google Shape;1376;p59"/>
          <p:cNvCxnSpPr>
            <a:stCxn id="1042" idx="1"/>
            <a:endCxn id="1377" idx="1"/>
          </p:cNvCxnSpPr>
          <p:nvPr/>
        </p:nvCxnSpPr>
        <p:spPr>
          <a:xfrm>
            <a:off x="5763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cxnSp>
        <p:nvCxnSpPr>
          <p:cNvPr id="1378" name="Google Shape;1378;p59"/>
          <p:cNvCxnSpPr>
            <a:stCxn id="1042" idx="3"/>
            <a:endCxn id="1377" idx="3"/>
          </p:cNvCxnSpPr>
          <p:nvPr/>
        </p:nvCxnSpPr>
        <p:spPr>
          <a:xfrm flipH="1">
            <a:off x="57807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sp>
        <p:nvSpPr>
          <p:cNvPr id="1379" name="Google Shape;1379;p5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a:spLocks noGrp="1"/>
          </p:cNvSpPr>
          <p:nvPr>
            <p:ph type="body" idx="4294967295"/>
          </p:nvPr>
        </p:nvSpPr>
        <p:spPr>
          <a:xfrm>
            <a:off x="720000" y="1215750"/>
            <a:ext cx="7704000" cy="7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60"/>
            <p:cNvCxnSpPr>
              <a:stCxn id="1389" idx="2"/>
              <a:endCxn id="138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60"/>
            <p:cNvCxnSpPr>
              <a:stCxn id="1392" idx="2"/>
              <a:endCxn id="138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394" name="Google Shape;1394;p6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Did you like the resources on this template? Get them for free at our other websites: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 name="Google Shape;1410;p61"/>
            <p:cNvCxnSpPr>
              <a:stCxn id="1409" idx="2"/>
              <a:endCxn id="140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1"/>
            <p:cNvCxnSpPr>
              <a:stCxn id="1412" idx="2"/>
              <a:endCxn id="140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414" name="Google Shape;1414;p6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811933" y="3584187"/>
            <a:ext cx="7520084"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subTitle" idx="1"/>
          </p:nvPr>
        </p:nvSpPr>
        <p:spPr>
          <a:xfrm>
            <a:off x="811933" y="2272550"/>
            <a:ext cx="7520084"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1600" dirty="0"/>
              <a:t>Cloud computing is the on-demand delivery of IT resources over the Internet with </a:t>
            </a:r>
            <a:r>
              <a:rPr lang="en-US" sz="1600" b="1" dirty="0"/>
              <a:t>pay-as-you-go pricing</a:t>
            </a:r>
            <a:r>
              <a:rPr lang="en-US" sz="1600" dirty="0"/>
              <a:t>. Instead of buying, owning, and maintaining physical data centers and servers, you can access technology services, such as computing power, storage, and databases, on an </a:t>
            </a:r>
            <a:r>
              <a:rPr lang="en-US" sz="1600" b="1" dirty="0"/>
              <a:t>as-needed basis </a:t>
            </a:r>
            <a:r>
              <a:rPr lang="en-US" sz="1600" dirty="0"/>
              <a:t>from a cloud provider like Amazon Web Services.</a:t>
            </a:r>
            <a:endParaRPr sz="1600" dirty="0"/>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cxnSpLocks/>
          </p:cNvCxnSpPr>
          <p:nvPr/>
        </p:nvCxnSpPr>
        <p:spPr>
          <a:xfrm rot="10800000" flipH="1">
            <a:off x="689532" y="2850250"/>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cxnSp>
        <p:nvCxnSpPr>
          <p:cNvPr id="797" name="Google Shape;797;p52"/>
          <p:cNvCxnSpPr>
            <a:cxnSpLocks/>
          </p:cNvCxnSpPr>
          <p:nvPr/>
        </p:nvCxnSpPr>
        <p:spPr>
          <a:xfrm rot="10800000">
            <a:off x="8332017" y="2850250"/>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sp>
        <p:nvSpPr>
          <p:cNvPr id="798" name="Google Shape;798;p52"/>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—AWS</a:t>
            </a:r>
            <a:endParaRPr dirty="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0" name="Google Shape;142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8" name="Google Shape;1428;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Fugaz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https://fonts.google.com/specimen/Fugaz+One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Catamaran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name="adj" fmla="val 16667"/>
            </a:avLst>
          </a:prstGeom>
          <a:solidFill>
            <a:srgbClr val="00000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707202" y="2988225"/>
            <a:ext cx="791400" cy="754200"/>
          </a:xfrm>
          <a:prstGeom prst="roundRect">
            <a:avLst>
              <a:gd name="adj" fmla="val 16667"/>
            </a:avLst>
          </a:prstGeom>
          <a:solidFill>
            <a:srgbClr val="6EED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name="adj" fmla="val 16667"/>
            </a:avLst>
          </a:prstGeom>
          <a:solidFill>
            <a:srgbClr val="4098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name="adj" fmla="val 16667"/>
            </a:avLst>
          </a:prstGeom>
          <a:solidFill>
            <a:srgbClr val="584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645382" y="3919325"/>
            <a:ext cx="791400" cy="754200"/>
          </a:xfrm>
          <a:prstGeom prst="roundRect">
            <a:avLst>
              <a:gd name="adj" fmla="val 16667"/>
            </a:avLst>
          </a:prstGeom>
          <a:solidFill>
            <a:srgbClr val="251A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707202" y="3919325"/>
            <a:ext cx="791400" cy="754200"/>
          </a:xfrm>
          <a:prstGeom prst="roundRect">
            <a:avLst>
              <a:gd name="adj" fmla="val 16667"/>
            </a:avLst>
          </a:prstGeom>
          <a:solidFill>
            <a:srgbClr val="2A1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name="adj" fmla="val 16667"/>
            </a:avLst>
          </a:prstGeom>
          <a:solidFill>
            <a:srgbClr val="15024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814" name="Google Shape;18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819" name="Google Shape;18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826" name="Google Shape;18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829" name="Google Shape;18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840" name="Google Shape;18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846" name="Google Shape;18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854" name="Google Shape;18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857" name="Google Shape;18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860" name="Google Shape;18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6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6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6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6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6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6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6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6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6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6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6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6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6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8" name="Google Shape;44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9" name="Google Shape;44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0" name="Google Shape;44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1" name="Google Shape;44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2" name="Google Shape;44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3" name="Google Shape;44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4" name="Google Shape;44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5" name="Google Shape;44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6" name="Google Shape;44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7" name="Google Shape;44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8" name="Google Shape;44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59" name="Google Shape;4459;p69"/>
          <p:cNvGraphicFramePr/>
          <p:nvPr/>
        </p:nvGraphicFramePr>
        <p:xfrm>
          <a:off x="5935838" y="2130450"/>
          <a:ext cx="3000000" cy="3000000"/>
        </p:xfrm>
        <a:graphic>
          <a:graphicData uri="http://schemas.openxmlformats.org/drawingml/2006/table">
            <a:tbl>
              <a:tblPr>
                <a:noFill/>
                <a:tableStyleId>{42F10E10-62A3-4782-B88E-889FF59870B2}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69"/>
          <p:cNvGraphicFramePr/>
          <p:nvPr/>
        </p:nvGraphicFramePr>
        <p:xfrm>
          <a:off x="5935863" y="996300"/>
          <a:ext cx="3000000" cy="3000000"/>
        </p:xfrm>
        <a:graphic>
          <a:graphicData uri="http://schemas.openxmlformats.org/drawingml/2006/table">
            <a:tbl>
              <a:tblPr>
                <a:noFill/>
                <a:tableStyleId>{42F10E10-62A3-4782-B88E-889FF59870B2}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69"/>
          <p:cNvGraphicFramePr/>
          <p:nvPr/>
        </p:nvGraphicFramePr>
        <p:xfrm>
          <a:off x="3342575" y="2130450"/>
          <a:ext cx="3000000" cy="3000000"/>
        </p:xfrm>
        <a:graphic>
          <a:graphicData uri="http://schemas.openxmlformats.org/drawingml/2006/table">
            <a:tbl>
              <a:tblPr>
                <a:noFill/>
                <a:tableStyleId>{42F10E10-62A3-4782-B88E-889FF59870B2}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69"/>
          <p:cNvGraphicFramePr/>
          <p:nvPr/>
        </p:nvGraphicFramePr>
        <p:xfrm>
          <a:off x="711088" y="2130450"/>
          <a:ext cx="3000000" cy="3000000"/>
        </p:xfrm>
        <a:graphic>
          <a:graphicData uri="http://schemas.openxmlformats.org/drawingml/2006/table">
            <a:tbl>
              <a:tblPr>
                <a:noFill/>
                <a:tableStyleId>{42F10E10-62A3-4782-B88E-889FF59870B2}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7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7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7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7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7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5F70E6F8-3651-CAA3-C085-EB5C2151F8F7}"/>
            </a:ext>
          </a:extLst>
        </p:cNvPr>
        <p:cNvGrpSpPr/>
        <p:nvPr/>
      </p:nvGrpSpPr>
      <p:grpSpPr>
        <a:xfrm>
          <a:off x="0" y="0"/>
          <a:ext cx="0" cy="0"/>
          <a:chOff x="0" y="0"/>
          <a:chExt cx="0" cy="0"/>
        </a:xfrm>
      </p:grpSpPr>
      <p:sp>
        <p:nvSpPr>
          <p:cNvPr id="792" name="Google Shape;792;p52">
            <a:extLst>
              <a:ext uri="{FF2B5EF4-FFF2-40B4-BE49-F238E27FC236}">
                <a16:creationId xmlns:a16="http://schemas.microsoft.com/office/drawing/2014/main" id="{2293DAA3-D529-2E4A-C249-71B5DFA66F43}"/>
              </a:ext>
            </a:extLst>
          </p:cNvPr>
          <p:cNvSpPr/>
          <p:nvPr/>
        </p:nvSpPr>
        <p:spPr>
          <a:xfrm>
            <a:off x="1839670" y="69314"/>
            <a:ext cx="5464610" cy="4391344"/>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a:extLst>
              <a:ext uri="{FF2B5EF4-FFF2-40B4-BE49-F238E27FC236}">
                <a16:creationId xmlns:a16="http://schemas.microsoft.com/office/drawing/2014/main" id="{322BAE31-E30E-32A8-04AF-94D4CEB9EA8D}"/>
              </a:ext>
            </a:extLst>
          </p:cNvPr>
          <p:cNvSpPr/>
          <p:nvPr/>
        </p:nvSpPr>
        <p:spPr>
          <a:xfrm>
            <a:off x="2249975" y="4436122"/>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52">
            <a:extLst>
              <a:ext uri="{FF2B5EF4-FFF2-40B4-BE49-F238E27FC236}">
                <a16:creationId xmlns:a16="http://schemas.microsoft.com/office/drawing/2014/main" id="{A47BDC72-DA42-E8C0-14C2-7F5D109022EE}"/>
              </a:ext>
            </a:extLst>
          </p:cNvPr>
          <p:cNvCxnSpPr>
            <a:cxnSpLocks/>
            <a:stCxn id="793" idx="1"/>
            <a:endCxn id="5126" idx="1"/>
          </p:cNvCxnSpPr>
          <p:nvPr/>
        </p:nvCxnSpPr>
        <p:spPr>
          <a:xfrm rot="10800000">
            <a:off x="1743835" y="1964028"/>
            <a:ext cx="506140" cy="2714495"/>
          </a:xfrm>
          <a:prstGeom prst="bentConnector3">
            <a:avLst>
              <a:gd name="adj1" fmla="val 145165"/>
            </a:avLst>
          </a:prstGeom>
          <a:noFill/>
          <a:ln w="9525" cap="flat" cmpd="sng">
            <a:solidFill>
              <a:schemeClr val="lt1"/>
            </a:solidFill>
            <a:prstDash val="solid"/>
            <a:round/>
            <a:headEnd type="none" w="med" len="med"/>
            <a:tailEnd type="none" w="med" len="med"/>
          </a:ln>
        </p:spPr>
      </p:cxnSp>
      <p:cxnSp>
        <p:nvCxnSpPr>
          <p:cNvPr id="797" name="Google Shape;797;p52">
            <a:extLst>
              <a:ext uri="{FF2B5EF4-FFF2-40B4-BE49-F238E27FC236}">
                <a16:creationId xmlns:a16="http://schemas.microsoft.com/office/drawing/2014/main" id="{DB7ECB29-AA49-4C2C-DE26-1676EEF780DD}"/>
              </a:ext>
            </a:extLst>
          </p:cNvPr>
          <p:cNvCxnSpPr>
            <a:cxnSpLocks/>
            <a:stCxn id="793" idx="3"/>
            <a:endCxn id="5126" idx="3"/>
          </p:cNvCxnSpPr>
          <p:nvPr/>
        </p:nvCxnSpPr>
        <p:spPr>
          <a:xfrm flipV="1">
            <a:off x="6893975" y="1964027"/>
            <a:ext cx="506123" cy="2714495"/>
          </a:xfrm>
          <a:prstGeom prst="bentConnector3">
            <a:avLst>
              <a:gd name="adj1" fmla="val 145167"/>
            </a:avLst>
          </a:prstGeom>
          <a:noFill/>
          <a:ln w="9525" cap="flat" cmpd="sng">
            <a:solidFill>
              <a:schemeClr val="lt1"/>
            </a:solidFill>
            <a:prstDash val="solid"/>
            <a:round/>
            <a:headEnd type="none" w="med" len="med"/>
            <a:tailEnd type="none" w="med" len="med"/>
          </a:ln>
        </p:spPr>
      </p:cxnSp>
      <p:sp>
        <p:nvSpPr>
          <p:cNvPr id="798" name="Google Shape;798;p52">
            <a:extLst>
              <a:ext uri="{FF2B5EF4-FFF2-40B4-BE49-F238E27FC236}">
                <a16:creationId xmlns:a16="http://schemas.microsoft.com/office/drawing/2014/main" id="{A6ACA6EC-83C3-0C8B-BEDC-B07A681D08CE}"/>
              </a:ext>
            </a:extLst>
          </p:cNvPr>
          <p:cNvSpPr txBox="1">
            <a:spLocks noGrp="1"/>
          </p:cNvSpPr>
          <p:nvPr>
            <p:ph type="title"/>
          </p:nvPr>
        </p:nvSpPr>
        <p:spPr>
          <a:xfrm>
            <a:off x="2415867" y="4406135"/>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Applications</a:t>
            </a:r>
            <a:endParaRPr dirty="0">
              <a:solidFill>
                <a:schemeClr val="dk1"/>
              </a:solidFill>
            </a:endParaRPr>
          </a:p>
        </p:txBody>
      </p:sp>
      <p:pic>
        <p:nvPicPr>
          <p:cNvPr id="5126" name="Picture 6">
            <a:extLst>
              <a:ext uri="{FF2B5EF4-FFF2-40B4-BE49-F238E27FC236}">
                <a16:creationId xmlns:a16="http://schemas.microsoft.com/office/drawing/2014/main" id="{7D03AC59-8FD5-5E10-4EC6-D6D703D81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835" y="-607723"/>
            <a:ext cx="565626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9537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4"/>
        <p:cNvGrpSpPr/>
        <p:nvPr/>
      </p:nvGrpSpPr>
      <p:grpSpPr>
        <a:xfrm>
          <a:off x="0" y="0"/>
          <a:ext cx="0" cy="0"/>
          <a:chOff x="0" y="0"/>
          <a:chExt cx="0" cy="0"/>
        </a:xfrm>
      </p:grpSpPr>
      <p:sp>
        <p:nvSpPr>
          <p:cNvPr id="7885" name="Google Shape;78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B4F19E14-CF43-7714-37EE-9AF38F09824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3B9109C4-DE6B-A91D-E1E2-4A818371EB22}"/>
              </a:ext>
            </a:extLst>
          </p:cNvPr>
          <p:cNvPicPr>
            <a:picLocks noChangeAspect="1"/>
          </p:cNvPicPr>
          <p:nvPr/>
        </p:nvPicPr>
        <p:blipFill>
          <a:blip r:embed="rId3"/>
          <a:stretch>
            <a:fillRect/>
          </a:stretch>
        </p:blipFill>
        <p:spPr>
          <a:xfrm>
            <a:off x="-3746501" y="-3251200"/>
            <a:ext cx="16370291" cy="11459204"/>
          </a:xfrm>
          <a:prstGeom prst="rect">
            <a:avLst/>
          </a:prstGeom>
        </p:spPr>
      </p:pic>
      <p:sp>
        <p:nvSpPr>
          <p:cNvPr id="792" name="Google Shape;792;p52">
            <a:extLst>
              <a:ext uri="{FF2B5EF4-FFF2-40B4-BE49-F238E27FC236}">
                <a16:creationId xmlns:a16="http://schemas.microsoft.com/office/drawing/2014/main" id="{F7BDEA5A-04F4-E60A-934A-CFDEC9F79CA9}"/>
              </a:ext>
            </a:extLst>
          </p:cNvPr>
          <p:cNvSpPr/>
          <p:nvPr/>
        </p:nvSpPr>
        <p:spPr>
          <a:xfrm>
            <a:off x="-547223" y="-1380407"/>
            <a:ext cx="7453937" cy="5700811"/>
          </a:xfrm>
          <a:prstGeom prst="ellipse">
            <a:avLst/>
          </a:prstGeom>
          <a:gradFill>
            <a:gsLst>
              <a:gs pos="0">
                <a:srgbClr val="FFC000"/>
              </a:gs>
              <a:gs pos="4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p37">
            <a:extLst>
              <a:ext uri="{FF2B5EF4-FFF2-40B4-BE49-F238E27FC236}">
                <a16:creationId xmlns:a16="http://schemas.microsoft.com/office/drawing/2014/main" id="{8D6F085B-8483-8A2C-CB44-C2EC75DDB45C}"/>
              </a:ext>
            </a:extLst>
          </p:cNvPr>
          <p:cNvSpPr/>
          <p:nvPr/>
        </p:nvSpPr>
        <p:spPr>
          <a:xfrm rot="13837769">
            <a:off x="4547851" y="-784037"/>
            <a:ext cx="4120705" cy="4420846"/>
          </a:xfrm>
          <a:prstGeom prst="ellipse">
            <a:avLst/>
          </a:prstGeom>
          <a:gradFill>
            <a:gsLst>
              <a:gs pos="0">
                <a:srgbClr val="7AA215"/>
              </a:gs>
              <a:gs pos="60000">
                <a:srgbClr val="FFFFFF">
                  <a:alpha val="0"/>
                  <a:lumMod val="8500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84;p37">
            <a:extLst>
              <a:ext uri="{FF2B5EF4-FFF2-40B4-BE49-F238E27FC236}">
                <a16:creationId xmlns:a16="http://schemas.microsoft.com/office/drawing/2014/main" id="{F2719BFD-7DAB-7D78-56F6-AA04244BF8AA}"/>
              </a:ext>
            </a:extLst>
          </p:cNvPr>
          <p:cNvSpPr/>
          <p:nvPr/>
        </p:nvSpPr>
        <p:spPr>
          <a:xfrm>
            <a:off x="543346" y="-382731"/>
            <a:ext cx="1027970" cy="1421951"/>
          </a:xfrm>
          <a:prstGeom prst="ellipse">
            <a:avLst/>
          </a:prstGeom>
          <a:gradFill>
            <a:gsLst>
              <a:gs pos="0">
                <a:srgbClr val="FF0000"/>
              </a:gs>
              <a:gs pos="47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ounded Rectangle 4">
            <a:extLst>
              <a:ext uri="{FF2B5EF4-FFF2-40B4-BE49-F238E27FC236}">
                <a16:creationId xmlns:a16="http://schemas.microsoft.com/office/drawing/2014/main" id="{8FE61B15-C296-C3A1-2D69-324E1EE38D12}"/>
              </a:ext>
            </a:extLst>
          </p:cNvPr>
          <p:cNvSpPr/>
          <p:nvPr/>
        </p:nvSpPr>
        <p:spPr>
          <a:xfrm>
            <a:off x="1561185" y="-382731"/>
            <a:ext cx="3009207" cy="3535086"/>
          </a:xfrm>
          <a:prstGeom prst="roundRect">
            <a:avLst>
              <a:gd name="adj" fmla="val 5065"/>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1302B538-0448-1D03-ADCE-DDE07A889730}"/>
              </a:ext>
            </a:extLst>
          </p:cNvPr>
          <p:cNvSpPr/>
          <p:nvPr/>
        </p:nvSpPr>
        <p:spPr>
          <a:xfrm>
            <a:off x="5032151" y="442769"/>
            <a:ext cx="3166829" cy="1767544"/>
          </a:xfrm>
          <a:prstGeom prst="roundRect">
            <a:avLst>
              <a:gd name="adj" fmla="val 9154"/>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D4B58B3-E68C-5A59-D2F5-68FCEB435004}"/>
              </a:ext>
            </a:extLst>
          </p:cNvPr>
          <p:cNvSpPr txBox="1"/>
          <p:nvPr/>
        </p:nvSpPr>
        <p:spPr>
          <a:xfrm>
            <a:off x="1672023" y="-339394"/>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EC2 Virtual Machines</a:t>
            </a:r>
          </a:p>
        </p:txBody>
      </p:sp>
      <p:sp>
        <p:nvSpPr>
          <p:cNvPr id="16" name="TextBox 15">
            <a:extLst>
              <a:ext uri="{FF2B5EF4-FFF2-40B4-BE49-F238E27FC236}">
                <a16:creationId xmlns:a16="http://schemas.microsoft.com/office/drawing/2014/main" id="{58170854-7090-514E-24E0-2AD9ADBB4CE5}"/>
              </a:ext>
            </a:extLst>
          </p:cNvPr>
          <p:cNvSpPr txBox="1"/>
          <p:nvPr/>
        </p:nvSpPr>
        <p:spPr>
          <a:xfrm>
            <a:off x="5189773" y="486105"/>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S3 Storage</a:t>
            </a:r>
          </a:p>
        </p:txBody>
      </p:sp>
      <p:sp>
        <p:nvSpPr>
          <p:cNvPr id="22" name="Rounded Rectangle 21">
            <a:extLst>
              <a:ext uri="{FF2B5EF4-FFF2-40B4-BE49-F238E27FC236}">
                <a16:creationId xmlns:a16="http://schemas.microsoft.com/office/drawing/2014/main" id="{0EA12644-E0F7-5606-B810-768EDE2F6382}"/>
              </a:ext>
            </a:extLst>
          </p:cNvPr>
          <p:cNvSpPr/>
          <p:nvPr/>
        </p:nvSpPr>
        <p:spPr>
          <a:xfrm>
            <a:off x="1834557" y="1736440"/>
            <a:ext cx="1194216" cy="1241942"/>
          </a:xfrm>
          <a:prstGeom prst="roundRect">
            <a:avLst>
              <a:gd name="adj" fmla="val 9154"/>
            </a:avLst>
          </a:prstGeom>
          <a:solidFill>
            <a:schemeClr val="accent5"/>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219036F5-CEDB-835B-8E2E-BB21F2E0F006}"/>
              </a:ext>
            </a:extLst>
          </p:cNvPr>
          <p:cNvPicPr>
            <a:picLocks noChangeAspect="1"/>
          </p:cNvPicPr>
          <p:nvPr/>
        </p:nvPicPr>
        <p:blipFill>
          <a:blip r:embed="rId4"/>
          <a:stretch>
            <a:fillRect/>
          </a:stretch>
        </p:blipFill>
        <p:spPr>
          <a:xfrm>
            <a:off x="7380122" y="673655"/>
            <a:ext cx="628199" cy="628199"/>
          </a:xfrm>
          <a:prstGeom prst="roundRect">
            <a:avLst>
              <a:gd name="adj" fmla="val 16667"/>
            </a:avLst>
          </a:prstGeom>
          <a:ln>
            <a:noFill/>
          </a:ln>
          <a:effectLst>
            <a:glow rad="228600">
              <a:srgbClr val="7AA215">
                <a:alpha val="40000"/>
              </a:srgbClr>
            </a:glow>
          </a:effectLst>
          <a:scene3d>
            <a:camera prst="orthographicFront"/>
            <a:lightRig rig="contrasting" dir="t">
              <a:rot lat="0" lon="0" rev="4200000"/>
            </a:lightRig>
          </a:scene3d>
          <a:sp3d prstMaterial="plastic">
            <a:contourClr>
              <a:srgbClr val="969696"/>
            </a:contourClr>
          </a:sp3d>
        </p:spPr>
      </p:pic>
      <p:sp>
        <p:nvSpPr>
          <p:cNvPr id="34" name="Google Shape;284;p37">
            <a:extLst>
              <a:ext uri="{FF2B5EF4-FFF2-40B4-BE49-F238E27FC236}">
                <a16:creationId xmlns:a16="http://schemas.microsoft.com/office/drawing/2014/main" id="{84A670BD-F0FB-DEF7-CB90-D19C5FE61F8F}"/>
              </a:ext>
            </a:extLst>
          </p:cNvPr>
          <p:cNvSpPr/>
          <p:nvPr/>
        </p:nvSpPr>
        <p:spPr>
          <a:xfrm>
            <a:off x="1736094" y="1715682"/>
            <a:ext cx="1401972" cy="1477695"/>
          </a:xfrm>
          <a:prstGeom prst="ellipse">
            <a:avLst/>
          </a:prstGeom>
          <a:gradFill>
            <a:gsLst>
              <a:gs pos="0">
                <a:srgbClr val="EE7100"/>
              </a:gs>
              <a:gs pos="58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17C2BDCE-DAD1-FBD7-3845-A42BF6730E29}"/>
              </a:ext>
            </a:extLst>
          </p:cNvPr>
          <p:cNvPicPr>
            <a:picLocks noChangeAspect="1"/>
          </p:cNvPicPr>
          <p:nvPr/>
        </p:nvPicPr>
        <p:blipFill>
          <a:blip r:embed="rId5"/>
          <a:stretch>
            <a:fillRect/>
          </a:stretch>
        </p:blipFill>
        <p:spPr>
          <a:xfrm>
            <a:off x="2058152" y="2294825"/>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31" name="Picture 30">
            <a:extLst>
              <a:ext uri="{FF2B5EF4-FFF2-40B4-BE49-F238E27FC236}">
                <a16:creationId xmlns:a16="http://schemas.microsoft.com/office/drawing/2014/main" id="{382086B7-2F1C-1777-DD7B-F13227C346D0}"/>
              </a:ext>
            </a:extLst>
          </p:cNvPr>
          <p:cNvPicPr>
            <a:picLocks noChangeAspect="1"/>
          </p:cNvPicPr>
          <p:nvPr/>
        </p:nvPicPr>
        <p:blipFill>
          <a:blip r:embed="rId5"/>
          <a:stretch>
            <a:fillRect/>
          </a:stretch>
        </p:blipFill>
        <p:spPr>
          <a:xfrm>
            <a:off x="2285375" y="2118318"/>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33" name="TextBox 32">
            <a:extLst>
              <a:ext uri="{FF2B5EF4-FFF2-40B4-BE49-F238E27FC236}">
                <a16:creationId xmlns:a16="http://schemas.microsoft.com/office/drawing/2014/main" id="{3FA97BD4-E445-C396-2239-8585826AC3D7}"/>
              </a:ext>
            </a:extLst>
          </p:cNvPr>
          <p:cNvSpPr txBox="1"/>
          <p:nvPr/>
        </p:nvSpPr>
        <p:spPr>
          <a:xfrm>
            <a:off x="1830246" y="1760720"/>
            <a:ext cx="1140009" cy="261610"/>
          </a:xfrm>
          <a:prstGeom prst="rect">
            <a:avLst/>
          </a:prstGeom>
          <a:noFill/>
        </p:spPr>
        <p:txBody>
          <a:bodyPr wrap="square" rtlCol="0">
            <a:spAutoFit/>
          </a:bodyPr>
          <a:lstStyle/>
          <a:p>
            <a:pPr algn="ctr"/>
            <a:r>
              <a:rPr lang="en-US" sz="1100" dirty="0">
                <a:solidFill>
                  <a:schemeClr val="bg1"/>
                </a:solidFill>
                <a:latin typeface="Roboto" panose="02000000000000000000" pitchFamily="2" charset="0"/>
                <a:ea typeface="Roboto" panose="02000000000000000000" pitchFamily="2" charset="0"/>
                <a:cs typeface="Roboto" panose="02000000000000000000" pitchFamily="2" charset="0"/>
              </a:rPr>
              <a:t>Worker Nodes</a:t>
            </a:r>
          </a:p>
        </p:txBody>
      </p:sp>
      <p:pic>
        <p:nvPicPr>
          <p:cNvPr id="36" name="Picture 35">
            <a:extLst>
              <a:ext uri="{FF2B5EF4-FFF2-40B4-BE49-F238E27FC236}">
                <a16:creationId xmlns:a16="http://schemas.microsoft.com/office/drawing/2014/main" id="{09800F52-7153-89B7-27D3-C7BF0D46DC5E}"/>
              </a:ext>
            </a:extLst>
          </p:cNvPr>
          <p:cNvPicPr>
            <a:picLocks noChangeAspect="1"/>
          </p:cNvPicPr>
          <p:nvPr/>
        </p:nvPicPr>
        <p:blipFill>
          <a:blip r:embed="rId6"/>
          <a:stretch>
            <a:fillRect/>
          </a:stretch>
        </p:blipFill>
        <p:spPr>
          <a:xfrm>
            <a:off x="578884" y="-185507"/>
            <a:ext cx="956894" cy="956894"/>
          </a:xfrm>
          <a:prstGeom prst="rect">
            <a:avLst/>
          </a:prstGeom>
        </p:spPr>
      </p:pic>
      <p:sp>
        <p:nvSpPr>
          <p:cNvPr id="40" name="Rounded Rectangle 39">
            <a:extLst>
              <a:ext uri="{FF2B5EF4-FFF2-40B4-BE49-F238E27FC236}">
                <a16:creationId xmlns:a16="http://schemas.microsoft.com/office/drawing/2014/main" id="{A7045B0E-C738-F541-2895-8B7B5C7D8300}"/>
              </a:ext>
            </a:extLst>
          </p:cNvPr>
          <p:cNvSpPr/>
          <p:nvPr/>
        </p:nvSpPr>
        <p:spPr>
          <a:xfrm>
            <a:off x="1840472" y="11112"/>
            <a:ext cx="2499949" cy="662874"/>
          </a:xfrm>
          <a:prstGeom prst="roundRect">
            <a:avLst>
              <a:gd name="adj" fmla="val 9154"/>
            </a:avLst>
          </a:prstGeom>
          <a:solidFill>
            <a:srgbClr val="2160AE"/>
          </a:solidFill>
          <a:ln w="12700">
            <a:noFill/>
          </a:ln>
          <a:effectLst>
            <a:glow rad="228600">
              <a:srgbClr val="2060AE">
                <a:alpha val="39764"/>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7702CB4D-232C-96F2-247F-56F1E35ADC5A}"/>
              </a:ext>
            </a:extLst>
          </p:cNvPr>
          <p:cNvSpPr txBox="1"/>
          <p:nvPr/>
        </p:nvSpPr>
        <p:spPr>
          <a:xfrm>
            <a:off x="2069255" y="48785"/>
            <a:ext cx="1227760"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MMC </a:t>
            </a:r>
            <a:r>
              <a:rPr lang="en-US" sz="1100" b="1" dirty="0" err="1">
                <a:solidFill>
                  <a:schemeClr val="bg1"/>
                </a:solidFill>
                <a:latin typeface="Roboto" panose="02000000000000000000" pitchFamily="2" charset="0"/>
                <a:ea typeface="Roboto" panose="02000000000000000000" pitchFamily="2" charset="0"/>
                <a:cs typeface="Roboto" panose="02000000000000000000" pitchFamily="2" charset="0"/>
              </a:rPr>
              <a:t>OpCenter</a:t>
            </a:r>
            <a:endParaRPr lang="en-US" sz="11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41" name="Picture 40">
            <a:extLst>
              <a:ext uri="{FF2B5EF4-FFF2-40B4-BE49-F238E27FC236}">
                <a16:creationId xmlns:a16="http://schemas.microsoft.com/office/drawing/2014/main" id="{98F53B39-E687-EF6E-457A-FBD612FD2BF2}"/>
              </a:ext>
            </a:extLst>
          </p:cNvPr>
          <p:cNvPicPr>
            <a:picLocks noChangeAspect="1"/>
          </p:cNvPicPr>
          <p:nvPr/>
        </p:nvPicPr>
        <p:blipFill>
          <a:blip r:embed="rId7"/>
          <a:srcRect t="19538" b="18512"/>
          <a:stretch/>
        </p:blipFill>
        <p:spPr>
          <a:xfrm>
            <a:off x="3453768" y="118947"/>
            <a:ext cx="820112" cy="504932"/>
          </a:xfrm>
          <a:prstGeom prst="rect">
            <a:avLst/>
          </a:prstGeom>
          <a:effectLst/>
        </p:spPr>
      </p:pic>
      <p:cxnSp>
        <p:nvCxnSpPr>
          <p:cNvPr id="43" name="Straight Connector 42">
            <a:extLst>
              <a:ext uri="{FF2B5EF4-FFF2-40B4-BE49-F238E27FC236}">
                <a16:creationId xmlns:a16="http://schemas.microsoft.com/office/drawing/2014/main" id="{D0B0E70F-CFA9-419D-450B-25B23489A1B6}"/>
              </a:ext>
            </a:extLst>
          </p:cNvPr>
          <p:cNvCxnSpPr>
            <a:cxnSpLocks/>
          </p:cNvCxnSpPr>
          <p:nvPr/>
        </p:nvCxnSpPr>
        <p:spPr>
          <a:xfrm>
            <a:off x="1322729" y="310920"/>
            <a:ext cx="444090" cy="0"/>
          </a:xfrm>
          <a:prstGeom prst="line">
            <a:avLst/>
          </a:prstGeom>
          <a:ln w="44450" cap="rnd">
            <a:solidFill>
              <a:schemeClr val="bg1"/>
            </a:solidFill>
            <a:bevel/>
            <a:headEnd type="triangle" w="med" len="sm"/>
            <a:tailEnd type="triangle" w="med" len="sm"/>
          </a:ln>
          <a:effectLst>
            <a:glow rad="101600">
              <a:schemeClr val="bg2">
                <a:alpha val="40000"/>
              </a:schemeClr>
            </a:glow>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F96B373-11A7-E281-03DC-A785A4447FB8}"/>
              </a:ext>
            </a:extLst>
          </p:cNvPr>
          <p:cNvSpPr txBox="1"/>
          <p:nvPr/>
        </p:nvSpPr>
        <p:spPr>
          <a:xfrm>
            <a:off x="1980179" y="333610"/>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Orchestrates Jobs</a:t>
            </a:r>
          </a:p>
        </p:txBody>
      </p:sp>
      <p:sp>
        <p:nvSpPr>
          <p:cNvPr id="49" name="Rounded Rectangle 48">
            <a:extLst>
              <a:ext uri="{FF2B5EF4-FFF2-40B4-BE49-F238E27FC236}">
                <a16:creationId xmlns:a16="http://schemas.microsoft.com/office/drawing/2014/main" id="{D2EBCBCD-1901-7A6F-CB3D-00CD4373A368}"/>
              </a:ext>
            </a:extLst>
          </p:cNvPr>
          <p:cNvSpPr/>
          <p:nvPr/>
        </p:nvSpPr>
        <p:spPr>
          <a:xfrm>
            <a:off x="2107321" y="874800"/>
            <a:ext cx="1842903" cy="662874"/>
          </a:xfrm>
          <a:prstGeom prst="roundRect">
            <a:avLst>
              <a:gd name="adj" fmla="val 9154"/>
            </a:avLst>
          </a:prstGeom>
          <a:solidFill>
            <a:srgbClr val="FF0000"/>
          </a:solidFill>
          <a:ln w="12700">
            <a:no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044EE56-AAD9-547B-E397-F1A336C86F7B}"/>
              </a:ext>
            </a:extLst>
          </p:cNvPr>
          <p:cNvSpPr txBox="1"/>
          <p:nvPr/>
        </p:nvSpPr>
        <p:spPr>
          <a:xfrm>
            <a:off x="2458767" y="956726"/>
            <a:ext cx="1140009"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Head Node</a:t>
            </a:r>
          </a:p>
        </p:txBody>
      </p:sp>
      <p:sp>
        <p:nvSpPr>
          <p:cNvPr id="51" name="TextBox 50">
            <a:extLst>
              <a:ext uri="{FF2B5EF4-FFF2-40B4-BE49-F238E27FC236}">
                <a16:creationId xmlns:a16="http://schemas.microsoft.com/office/drawing/2014/main" id="{3FD9C93A-3986-5657-33C5-123069133B91}"/>
              </a:ext>
            </a:extLst>
          </p:cNvPr>
          <p:cNvSpPr txBox="1"/>
          <p:nvPr/>
        </p:nvSpPr>
        <p:spPr>
          <a:xfrm>
            <a:off x="2319785" y="1223778"/>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Executes Workflow</a:t>
            </a:r>
          </a:p>
        </p:txBody>
      </p:sp>
      <p:sp>
        <p:nvSpPr>
          <p:cNvPr id="52" name="Rounded Rectangle 51">
            <a:extLst>
              <a:ext uri="{FF2B5EF4-FFF2-40B4-BE49-F238E27FC236}">
                <a16:creationId xmlns:a16="http://schemas.microsoft.com/office/drawing/2014/main" id="{149225A2-8054-AA62-78C8-4E5C76653CF1}"/>
              </a:ext>
            </a:extLst>
          </p:cNvPr>
          <p:cNvSpPr/>
          <p:nvPr/>
        </p:nvSpPr>
        <p:spPr>
          <a:xfrm>
            <a:off x="5297337" y="819809"/>
            <a:ext cx="1842903" cy="482147"/>
          </a:xfrm>
          <a:prstGeom prst="roundRect">
            <a:avLst>
              <a:gd name="adj" fmla="val 9154"/>
            </a:avLst>
          </a:prstGeom>
          <a:solidFill>
            <a:srgbClr val="251AC1"/>
          </a:solidFill>
          <a:ln w="12700">
            <a:noFill/>
          </a:ln>
          <a:effectLst>
            <a:glow rad="228600">
              <a:srgbClr val="251AC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EE76B741-90F7-FA8C-C53E-587A001CE336}"/>
              </a:ext>
            </a:extLst>
          </p:cNvPr>
          <p:cNvSpPr/>
          <p:nvPr/>
        </p:nvSpPr>
        <p:spPr>
          <a:xfrm>
            <a:off x="5296347" y="1533320"/>
            <a:ext cx="1242200" cy="482147"/>
          </a:xfrm>
          <a:prstGeom prst="roundRect">
            <a:avLst>
              <a:gd name="adj" fmla="val 9154"/>
            </a:avLst>
          </a:prstGeom>
          <a:solidFill>
            <a:srgbClr val="7030A0"/>
          </a:solidFill>
          <a:ln w="12700">
            <a:noFill/>
          </a:ln>
          <a:effectLst>
            <a:glow rad="2286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a16="http://schemas.microsoft.com/office/drawing/2014/main" id="{EE885C82-2DB2-1775-D5D8-B5AD3F29A520}"/>
              </a:ext>
            </a:extLst>
          </p:cNvPr>
          <p:cNvSpPr/>
          <p:nvPr/>
        </p:nvSpPr>
        <p:spPr>
          <a:xfrm>
            <a:off x="6780358" y="1533320"/>
            <a:ext cx="1242200" cy="482147"/>
          </a:xfrm>
          <a:prstGeom prst="roundRect">
            <a:avLst>
              <a:gd name="adj" fmla="val 9154"/>
            </a:avLst>
          </a:prstGeom>
          <a:solidFill>
            <a:srgbClr val="00B0F0"/>
          </a:solidFill>
          <a:ln w="12700">
            <a:noFill/>
          </a:ln>
          <a:effectLst>
            <a:glow rad="2286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2B723D95-4E39-3E54-12AD-B2BBB325498E}"/>
              </a:ext>
            </a:extLst>
          </p:cNvPr>
          <p:cNvCxnSpPr>
            <a:cxnSpLocks/>
          </p:cNvCxnSpPr>
          <p:nvPr/>
        </p:nvCxnSpPr>
        <p:spPr>
          <a:xfrm>
            <a:off x="3267465" y="1579030"/>
            <a:ext cx="0" cy="1010742"/>
          </a:xfrm>
          <a:prstGeom prst="line">
            <a:avLst/>
          </a:prstGeom>
          <a:ln w="44450" cap="rnd">
            <a:solidFill>
              <a:schemeClr val="bg1"/>
            </a:solidFill>
            <a:bevel/>
            <a:headEnd type="triangle" w="med" len="sm"/>
            <a:tailEnd type="non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5B2401E-2FD3-DD81-30DA-FA36C195E66A}"/>
              </a:ext>
            </a:extLst>
          </p:cNvPr>
          <p:cNvCxnSpPr>
            <a:cxnSpLocks/>
          </p:cNvCxnSpPr>
          <p:nvPr/>
        </p:nvCxnSpPr>
        <p:spPr>
          <a:xfrm>
            <a:off x="3100212" y="2593456"/>
            <a:ext cx="340762" cy="0"/>
          </a:xfrm>
          <a:prstGeom prst="line">
            <a:avLst/>
          </a:prstGeom>
          <a:ln w="44450" cap="rnd">
            <a:solidFill>
              <a:schemeClr val="bg1"/>
            </a:solidFill>
            <a:bevel/>
            <a:headEnd type="triangle" w="med" len="sm"/>
            <a:tailEnd type="triangl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08EC5E3-B60F-DADE-5143-696B34709160}"/>
              </a:ext>
            </a:extLst>
          </p:cNvPr>
          <p:cNvSpPr txBox="1"/>
          <p:nvPr/>
        </p:nvSpPr>
        <p:spPr>
          <a:xfrm>
            <a:off x="5400744" y="823869"/>
            <a:ext cx="1655986"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Data &amp; Reference </a:t>
            </a:r>
          </a:p>
        </p:txBody>
      </p:sp>
      <p:sp>
        <p:nvSpPr>
          <p:cNvPr id="63" name="TextBox 62">
            <a:extLst>
              <a:ext uri="{FF2B5EF4-FFF2-40B4-BE49-F238E27FC236}">
                <a16:creationId xmlns:a16="http://schemas.microsoft.com/office/drawing/2014/main" id="{03761548-B205-EC0E-BB6F-5106EF3A5501}"/>
              </a:ext>
            </a:extLst>
          </p:cNvPr>
          <p:cNvSpPr txBox="1"/>
          <p:nvPr/>
        </p:nvSpPr>
        <p:spPr>
          <a:xfrm>
            <a:off x="5317139" y="1555092"/>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Work </a:t>
            </a:r>
          </a:p>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Directory</a:t>
            </a:r>
          </a:p>
        </p:txBody>
      </p:sp>
      <p:sp>
        <p:nvSpPr>
          <p:cNvPr id="5120" name="TextBox 5119">
            <a:extLst>
              <a:ext uri="{FF2B5EF4-FFF2-40B4-BE49-F238E27FC236}">
                <a16:creationId xmlns:a16="http://schemas.microsoft.com/office/drawing/2014/main" id="{B106D997-88A0-B498-BBE7-3EF7EF0A8F7D}"/>
              </a:ext>
            </a:extLst>
          </p:cNvPr>
          <p:cNvSpPr txBox="1"/>
          <p:nvPr/>
        </p:nvSpPr>
        <p:spPr>
          <a:xfrm>
            <a:off x="6807502" y="1558949"/>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Publish Directory</a:t>
            </a:r>
          </a:p>
        </p:txBody>
      </p:sp>
      <p:sp>
        <p:nvSpPr>
          <p:cNvPr id="5121" name="TextBox 5120">
            <a:extLst>
              <a:ext uri="{FF2B5EF4-FFF2-40B4-BE49-F238E27FC236}">
                <a16:creationId xmlns:a16="http://schemas.microsoft.com/office/drawing/2014/main" id="{3CF5B3FF-393A-939B-54FF-DF3A53154A68}"/>
              </a:ext>
            </a:extLst>
          </p:cNvPr>
          <p:cNvSpPr txBox="1"/>
          <p:nvPr/>
        </p:nvSpPr>
        <p:spPr>
          <a:xfrm>
            <a:off x="5518303" y="1038283"/>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(read only)</a:t>
            </a:r>
          </a:p>
        </p:txBody>
      </p:sp>
      <p:cxnSp>
        <p:nvCxnSpPr>
          <p:cNvPr id="5122" name="Straight Connector 5121">
            <a:extLst>
              <a:ext uri="{FF2B5EF4-FFF2-40B4-BE49-F238E27FC236}">
                <a16:creationId xmlns:a16="http://schemas.microsoft.com/office/drawing/2014/main" id="{C68E3D1C-EFBE-5124-005E-5822073E4E5F}"/>
              </a:ext>
            </a:extLst>
          </p:cNvPr>
          <p:cNvCxnSpPr>
            <a:cxnSpLocks/>
          </p:cNvCxnSpPr>
          <p:nvPr/>
        </p:nvCxnSpPr>
        <p:spPr>
          <a:xfrm>
            <a:off x="4253363" y="747158"/>
            <a:ext cx="0" cy="264285"/>
          </a:xfrm>
          <a:prstGeom prst="line">
            <a:avLst/>
          </a:prstGeom>
          <a:ln w="44450" cap="rnd">
            <a:solidFill>
              <a:schemeClr val="bg1"/>
            </a:solidFill>
            <a:prstDash val="sysDot"/>
            <a:bevel/>
            <a:headEnd type="none" w="med" len="sm"/>
            <a:tailEnd type="non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cxnSp>
        <p:nvCxnSpPr>
          <p:cNvPr id="5144" name="Straight Connector 5143">
            <a:extLst>
              <a:ext uri="{FF2B5EF4-FFF2-40B4-BE49-F238E27FC236}">
                <a16:creationId xmlns:a16="http://schemas.microsoft.com/office/drawing/2014/main" id="{B64F787F-6A77-4595-BD54-2222D633CB6D}"/>
              </a:ext>
            </a:extLst>
          </p:cNvPr>
          <p:cNvCxnSpPr>
            <a:cxnSpLocks/>
          </p:cNvCxnSpPr>
          <p:nvPr/>
        </p:nvCxnSpPr>
        <p:spPr>
          <a:xfrm>
            <a:off x="3100212" y="2347392"/>
            <a:ext cx="4355625" cy="0"/>
          </a:xfrm>
          <a:prstGeom prst="line">
            <a:avLst/>
          </a:prstGeom>
          <a:ln w="44450" cap="rnd">
            <a:solidFill>
              <a:schemeClr val="bg1"/>
            </a:solidFill>
            <a:bevel/>
            <a:headEnd type="non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36" name="Elbow Connector 5135">
            <a:extLst>
              <a:ext uri="{FF2B5EF4-FFF2-40B4-BE49-F238E27FC236}">
                <a16:creationId xmlns:a16="http://schemas.microsoft.com/office/drawing/2014/main" id="{7601E641-06CE-662D-9A7F-973CC70DDA21}"/>
              </a:ext>
            </a:extLst>
          </p:cNvPr>
          <p:cNvCxnSpPr>
            <a:cxnSpLocks/>
          </p:cNvCxnSpPr>
          <p:nvPr/>
        </p:nvCxnSpPr>
        <p:spPr>
          <a:xfrm rot="10800000" flipV="1">
            <a:off x="4340421" y="1787746"/>
            <a:ext cx="926090" cy="802026"/>
          </a:xfrm>
          <a:prstGeom prst="bentConnector3">
            <a:avLst>
              <a:gd name="adj1" fmla="val 50000"/>
            </a:avLst>
          </a:prstGeom>
          <a:ln w="44450">
            <a:solidFill>
              <a:schemeClr val="bg1"/>
            </a:solidFill>
            <a:headEnd type="triangle" w="med" len="sm"/>
            <a:tailEnd type="triangle" w="med" len="sm"/>
          </a:ln>
          <a:effectLst>
            <a:glow rad="101600">
              <a:srgbClr val="7030A0">
                <a:alpha val="40000"/>
              </a:srgbClr>
            </a:glow>
          </a:effectLst>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CE30524-2DAE-41B6-1C03-38B6B45B76AD}"/>
              </a:ext>
            </a:extLst>
          </p:cNvPr>
          <p:cNvPicPr>
            <a:picLocks noChangeAspect="1"/>
          </p:cNvPicPr>
          <p:nvPr/>
        </p:nvPicPr>
        <p:blipFill>
          <a:blip r:embed="rId8"/>
          <a:stretch>
            <a:fillRect/>
          </a:stretch>
        </p:blipFill>
        <p:spPr>
          <a:xfrm>
            <a:off x="3533065" y="2230895"/>
            <a:ext cx="747487" cy="747487"/>
          </a:xfrm>
          <a:prstGeom prst="roundRect">
            <a:avLst>
              <a:gd name="adj" fmla="val 16667"/>
            </a:avLst>
          </a:prstGeom>
          <a:ln>
            <a:noFill/>
          </a:ln>
          <a:effectLst>
            <a:glow rad="228600">
              <a:srgbClr val="08BE58">
                <a:alpha val="40000"/>
              </a:srgbClr>
            </a:glo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147" name="Straight Connector 5146">
            <a:extLst>
              <a:ext uri="{FF2B5EF4-FFF2-40B4-BE49-F238E27FC236}">
                <a16:creationId xmlns:a16="http://schemas.microsoft.com/office/drawing/2014/main" id="{1F5E6A1E-26FE-8396-068E-8C07F1DBBEA6}"/>
              </a:ext>
            </a:extLst>
          </p:cNvPr>
          <p:cNvCxnSpPr>
            <a:cxnSpLocks/>
          </p:cNvCxnSpPr>
          <p:nvPr/>
        </p:nvCxnSpPr>
        <p:spPr>
          <a:xfrm>
            <a:off x="7455837" y="2055090"/>
            <a:ext cx="0" cy="292302"/>
          </a:xfrm>
          <a:prstGeom prst="line">
            <a:avLst/>
          </a:prstGeom>
          <a:ln w="44450" cap="rnd">
            <a:solidFill>
              <a:schemeClr val="bg1"/>
            </a:solidFill>
            <a:bevel/>
            <a:headEnd type="triangl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55" name="Straight Connector 5154">
            <a:extLst>
              <a:ext uri="{FF2B5EF4-FFF2-40B4-BE49-F238E27FC236}">
                <a16:creationId xmlns:a16="http://schemas.microsoft.com/office/drawing/2014/main" id="{A5B28BDF-7552-8958-894F-A5491ABDE1AA}"/>
              </a:ext>
            </a:extLst>
          </p:cNvPr>
          <p:cNvCxnSpPr>
            <a:cxnSpLocks/>
          </p:cNvCxnSpPr>
          <p:nvPr/>
        </p:nvCxnSpPr>
        <p:spPr>
          <a:xfrm>
            <a:off x="1980179" y="723469"/>
            <a:ext cx="0" cy="967075"/>
          </a:xfrm>
          <a:prstGeom prst="line">
            <a:avLst/>
          </a:prstGeom>
          <a:ln w="44450" cap="rnd">
            <a:solidFill>
              <a:schemeClr val="bg1"/>
            </a:solidFill>
            <a:bevel/>
            <a:headEnd type="triangle" w="med" len="sm"/>
            <a:tailEnd type="triangl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62" name="Straight Connector 5161">
            <a:extLst>
              <a:ext uri="{FF2B5EF4-FFF2-40B4-BE49-F238E27FC236}">
                <a16:creationId xmlns:a16="http://schemas.microsoft.com/office/drawing/2014/main" id="{FA4D1CC6-BE59-0EAF-599A-01556C99D2E3}"/>
              </a:ext>
            </a:extLst>
          </p:cNvPr>
          <p:cNvCxnSpPr>
            <a:cxnSpLocks/>
          </p:cNvCxnSpPr>
          <p:nvPr/>
        </p:nvCxnSpPr>
        <p:spPr>
          <a:xfrm>
            <a:off x="3964720" y="1206237"/>
            <a:ext cx="132960" cy="0"/>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52" name="Straight Connector 5151">
            <a:extLst>
              <a:ext uri="{FF2B5EF4-FFF2-40B4-BE49-F238E27FC236}">
                <a16:creationId xmlns:a16="http://schemas.microsoft.com/office/drawing/2014/main" id="{A76FB011-1F58-09CC-4E7C-CCE50C154940}"/>
              </a:ext>
            </a:extLst>
          </p:cNvPr>
          <p:cNvCxnSpPr>
            <a:cxnSpLocks/>
          </p:cNvCxnSpPr>
          <p:nvPr/>
        </p:nvCxnSpPr>
        <p:spPr>
          <a:xfrm>
            <a:off x="4097680" y="722194"/>
            <a:ext cx="0" cy="484043"/>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19DC0A4-8427-AFC5-CC2A-87A41A7C63E4}"/>
              </a:ext>
            </a:extLst>
          </p:cNvPr>
          <p:cNvCxnSpPr>
            <a:cxnSpLocks/>
          </p:cNvCxnSpPr>
          <p:nvPr/>
        </p:nvCxnSpPr>
        <p:spPr>
          <a:xfrm>
            <a:off x="3964720" y="1388617"/>
            <a:ext cx="264380" cy="0"/>
          </a:xfrm>
          <a:prstGeom prst="line">
            <a:avLst/>
          </a:prstGeom>
          <a:ln w="44450" cap="rnd">
            <a:solidFill>
              <a:schemeClr val="bg1"/>
            </a:solidFill>
            <a:bevel/>
            <a:headEnd type="triangle" w="med" len="sm"/>
            <a:tailEnd type="non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cxnSp>
        <p:nvCxnSpPr>
          <p:cNvPr id="5125" name="Elbow Connector 5124">
            <a:extLst>
              <a:ext uri="{FF2B5EF4-FFF2-40B4-BE49-F238E27FC236}">
                <a16:creationId xmlns:a16="http://schemas.microsoft.com/office/drawing/2014/main" id="{F13E981C-DCBA-333B-F256-2320352F6D82}"/>
              </a:ext>
            </a:extLst>
          </p:cNvPr>
          <p:cNvCxnSpPr>
            <a:cxnSpLocks/>
          </p:cNvCxnSpPr>
          <p:nvPr/>
        </p:nvCxnSpPr>
        <p:spPr>
          <a:xfrm rot="10800000" flipV="1">
            <a:off x="3100213" y="1043956"/>
            <a:ext cx="2151467" cy="1065340"/>
          </a:xfrm>
          <a:prstGeom prst="bentConnector3">
            <a:avLst>
              <a:gd name="adj1" fmla="val 46525"/>
            </a:avLst>
          </a:prstGeom>
          <a:ln w="44450">
            <a:solidFill>
              <a:schemeClr val="bg1"/>
            </a:solidFill>
            <a:headEnd type="none"/>
            <a:tailEnd type="triangl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40794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F9053697-9C2E-CA2D-7EF4-348807F47B73}"/>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E3A8D047-82F3-7535-E786-9C04815A76AD}"/>
              </a:ext>
            </a:extLst>
          </p:cNvPr>
          <p:cNvPicPr>
            <a:picLocks noChangeAspect="1"/>
          </p:cNvPicPr>
          <p:nvPr/>
        </p:nvPicPr>
        <p:blipFill>
          <a:blip r:embed="rId3"/>
          <a:stretch>
            <a:fillRect/>
          </a:stretch>
        </p:blipFill>
        <p:spPr>
          <a:xfrm>
            <a:off x="-3746501" y="-3251200"/>
            <a:ext cx="16370291" cy="11459204"/>
          </a:xfrm>
          <a:prstGeom prst="rect">
            <a:avLst/>
          </a:prstGeom>
        </p:spPr>
      </p:pic>
      <p:sp>
        <p:nvSpPr>
          <p:cNvPr id="792" name="Google Shape;792;p52">
            <a:extLst>
              <a:ext uri="{FF2B5EF4-FFF2-40B4-BE49-F238E27FC236}">
                <a16:creationId xmlns:a16="http://schemas.microsoft.com/office/drawing/2014/main" id="{D9857787-7E0C-05EE-C32A-CAE9ACE7B85F}"/>
              </a:ext>
            </a:extLst>
          </p:cNvPr>
          <p:cNvSpPr/>
          <p:nvPr/>
        </p:nvSpPr>
        <p:spPr>
          <a:xfrm>
            <a:off x="-547223" y="-1380407"/>
            <a:ext cx="7453937" cy="5700811"/>
          </a:xfrm>
          <a:prstGeom prst="ellipse">
            <a:avLst/>
          </a:prstGeom>
          <a:gradFill>
            <a:gsLst>
              <a:gs pos="0">
                <a:srgbClr val="FFC000"/>
              </a:gs>
              <a:gs pos="49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4;p37">
            <a:extLst>
              <a:ext uri="{FF2B5EF4-FFF2-40B4-BE49-F238E27FC236}">
                <a16:creationId xmlns:a16="http://schemas.microsoft.com/office/drawing/2014/main" id="{4940AE08-0378-3F13-D61B-5C83D2EB34E1}"/>
              </a:ext>
            </a:extLst>
          </p:cNvPr>
          <p:cNvSpPr/>
          <p:nvPr/>
        </p:nvSpPr>
        <p:spPr>
          <a:xfrm rot="13837769">
            <a:off x="4547851" y="-784037"/>
            <a:ext cx="4120705" cy="4420846"/>
          </a:xfrm>
          <a:prstGeom prst="ellipse">
            <a:avLst/>
          </a:prstGeom>
          <a:gradFill>
            <a:gsLst>
              <a:gs pos="0">
                <a:srgbClr val="7AA215"/>
              </a:gs>
              <a:gs pos="60000">
                <a:srgbClr val="FFFFFF">
                  <a:alpha val="0"/>
                  <a:lumMod val="8500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84;p37">
            <a:extLst>
              <a:ext uri="{FF2B5EF4-FFF2-40B4-BE49-F238E27FC236}">
                <a16:creationId xmlns:a16="http://schemas.microsoft.com/office/drawing/2014/main" id="{CDF1A65F-7E54-536C-992B-61F242AA5FD2}"/>
              </a:ext>
            </a:extLst>
          </p:cNvPr>
          <p:cNvSpPr/>
          <p:nvPr/>
        </p:nvSpPr>
        <p:spPr>
          <a:xfrm>
            <a:off x="543346" y="-382731"/>
            <a:ext cx="1027970" cy="1421951"/>
          </a:xfrm>
          <a:prstGeom prst="ellipse">
            <a:avLst/>
          </a:prstGeom>
          <a:gradFill>
            <a:gsLst>
              <a:gs pos="0">
                <a:srgbClr val="FF0000"/>
              </a:gs>
              <a:gs pos="47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ounded Rectangle 4">
            <a:extLst>
              <a:ext uri="{FF2B5EF4-FFF2-40B4-BE49-F238E27FC236}">
                <a16:creationId xmlns:a16="http://schemas.microsoft.com/office/drawing/2014/main" id="{89A4397E-5255-76EF-074C-F89C64AA34EC}"/>
              </a:ext>
            </a:extLst>
          </p:cNvPr>
          <p:cNvSpPr/>
          <p:nvPr/>
        </p:nvSpPr>
        <p:spPr>
          <a:xfrm>
            <a:off x="1561185" y="-382731"/>
            <a:ext cx="3009207" cy="3535086"/>
          </a:xfrm>
          <a:prstGeom prst="roundRect">
            <a:avLst>
              <a:gd name="adj" fmla="val 5065"/>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7">
            <a:extLst>
              <a:ext uri="{FF2B5EF4-FFF2-40B4-BE49-F238E27FC236}">
                <a16:creationId xmlns:a16="http://schemas.microsoft.com/office/drawing/2014/main" id="{A4D02757-6896-EF16-E8DB-93696CD92B49}"/>
              </a:ext>
            </a:extLst>
          </p:cNvPr>
          <p:cNvSpPr/>
          <p:nvPr/>
        </p:nvSpPr>
        <p:spPr>
          <a:xfrm>
            <a:off x="5032151" y="442769"/>
            <a:ext cx="3166829" cy="1767544"/>
          </a:xfrm>
          <a:prstGeom prst="roundRect">
            <a:avLst>
              <a:gd name="adj" fmla="val 9154"/>
            </a:avLst>
          </a:prstGeom>
          <a:solidFill>
            <a:schemeClr val="tx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D37261CF-3B07-6423-BF97-F50191C612A6}"/>
              </a:ext>
            </a:extLst>
          </p:cNvPr>
          <p:cNvSpPr txBox="1"/>
          <p:nvPr/>
        </p:nvSpPr>
        <p:spPr>
          <a:xfrm>
            <a:off x="1672023" y="-339394"/>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EC2 Virtual Machines</a:t>
            </a:r>
          </a:p>
        </p:txBody>
      </p:sp>
      <p:sp>
        <p:nvSpPr>
          <p:cNvPr id="16" name="TextBox 15">
            <a:extLst>
              <a:ext uri="{FF2B5EF4-FFF2-40B4-BE49-F238E27FC236}">
                <a16:creationId xmlns:a16="http://schemas.microsoft.com/office/drawing/2014/main" id="{29415C19-AB4E-FA28-3D6C-9A91F57EEC4D}"/>
              </a:ext>
            </a:extLst>
          </p:cNvPr>
          <p:cNvSpPr txBox="1"/>
          <p:nvPr/>
        </p:nvSpPr>
        <p:spPr>
          <a:xfrm>
            <a:off x="5189773" y="486105"/>
            <a:ext cx="2733066" cy="307777"/>
          </a:xfrm>
          <a:prstGeom prst="rect">
            <a:avLst/>
          </a:prstGeom>
          <a:noFill/>
        </p:spPr>
        <p:txBody>
          <a:bodyPr wrap="square" rtlCol="0">
            <a:spAutoFit/>
          </a:bodyPr>
          <a:lstStyle/>
          <a:p>
            <a:pPr algn="ctr"/>
            <a:r>
              <a:rPr lang="en-US" dirty="0">
                <a:solidFill>
                  <a:schemeClr val="bg1"/>
                </a:solidFill>
                <a:latin typeface="Roboto" panose="02000000000000000000" pitchFamily="2" charset="0"/>
                <a:ea typeface="Roboto" panose="02000000000000000000" pitchFamily="2" charset="0"/>
                <a:cs typeface="Roboto" panose="02000000000000000000" pitchFamily="2" charset="0"/>
              </a:rPr>
              <a:t>AWS S3 Storage</a:t>
            </a:r>
          </a:p>
        </p:txBody>
      </p:sp>
      <p:sp>
        <p:nvSpPr>
          <p:cNvPr id="22" name="Rounded Rectangle 21">
            <a:extLst>
              <a:ext uri="{FF2B5EF4-FFF2-40B4-BE49-F238E27FC236}">
                <a16:creationId xmlns:a16="http://schemas.microsoft.com/office/drawing/2014/main" id="{A4A10C30-7C94-DC68-E9FF-8782DA56773A}"/>
              </a:ext>
            </a:extLst>
          </p:cNvPr>
          <p:cNvSpPr/>
          <p:nvPr/>
        </p:nvSpPr>
        <p:spPr>
          <a:xfrm>
            <a:off x="1834557" y="1736440"/>
            <a:ext cx="1194216" cy="1241942"/>
          </a:xfrm>
          <a:prstGeom prst="roundRect">
            <a:avLst>
              <a:gd name="adj" fmla="val 9154"/>
            </a:avLst>
          </a:prstGeom>
          <a:solidFill>
            <a:schemeClr val="accent5"/>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a:extLst>
              <a:ext uri="{FF2B5EF4-FFF2-40B4-BE49-F238E27FC236}">
                <a16:creationId xmlns:a16="http://schemas.microsoft.com/office/drawing/2014/main" id="{B13D02C2-D14D-CFC5-399F-C384006DF710}"/>
              </a:ext>
            </a:extLst>
          </p:cNvPr>
          <p:cNvPicPr>
            <a:picLocks noChangeAspect="1"/>
          </p:cNvPicPr>
          <p:nvPr/>
        </p:nvPicPr>
        <p:blipFill>
          <a:blip r:embed="rId4"/>
          <a:stretch>
            <a:fillRect/>
          </a:stretch>
        </p:blipFill>
        <p:spPr>
          <a:xfrm>
            <a:off x="7380122" y="673655"/>
            <a:ext cx="628199" cy="628199"/>
          </a:xfrm>
          <a:prstGeom prst="roundRect">
            <a:avLst>
              <a:gd name="adj" fmla="val 16667"/>
            </a:avLst>
          </a:prstGeom>
          <a:ln>
            <a:noFill/>
          </a:ln>
          <a:effectLst>
            <a:glow rad="228600">
              <a:srgbClr val="7AA215">
                <a:alpha val="40000"/>
              </a:srgbClr>
            </a:glow>
          </a:effectLst>
          <a:scene3d>
            <a:camera prst="orthographicFront"/>
            <a:lightRig rig="contrasting" dir="t">
              <a:rot lat="0" lon="0" rev="4200000"/>
            </a:lightRig>
          </a:scene3d>
          <a:sp3d prstMaterial="plastic">
            <a:contourClr>
              <a:srgbClr val="969696"/>
            </a:contourClr>
          </a:sp3d>
        </p:spPr>
      </p:pic>
      <p:sp>
        <p:nvSpPr>
          <p:cNvPr id="34" name="Google Shape;284;p37">
            <a:extLst>
              <a:ext uri="{FF2B5EF4-FFF2-40B4-BE49-F238E27FC236}">
                <a16:creationId xmlns:a16="http://schemas.microsoft.com/office/drawing/2014/main" id="{AD59EA43-0AFD-A5F7-39C2-274C9FFB9722}"/>
              </a:ext>
            </a:extLst>
          </p:cNvPr>
          <p:cNvSpPr/>
          <p:nvPr/>
        </p:nvSpPr>
        <p:spPr>
          <a:xfrm>
            <a:off x="1736094" y="1715682"/>
            <a:ext cx="1401972" cy="1477695"/>
          </a:xfrm>
          <a:prstGeom prst="ellipse">
            <a:avLst/>
          </a:prstGeom>
          <a:gradFill>
            <a:gsLst>
              <a:gs pos="0">
                <a:srgbClr val="EE7100"/>
              </a:gs>
              <a:gs pos="58000">
                <a:srgbClr val="FFFFFF">
                  <a:alpha val="0"/>
                  <a:lumMod val="99665"/>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 name="Picture 29">
            <a:extLst>
              <a:ext uri="{FF2B5EF4-FFF2-40B4-BE49-F238E27FC236}">
                <a16:creationId xmlns:a16="http://schemas.microsoft.com/office/drawing/2014/main" id="{9FDBC28B-C531-9D6E-A07E-1D8AF05EDCA2}"/>
              </a:ext>
            </a:extLst>
          </p:cNvPr>
          <p:cNvPicPr>
            <a:picLocks noChangeAspect="1"/>
          </p:cNvPicPr>
          <p:nvPr/>
        </p:nvPicPr>
        <p:blipFill>
          <a:blip r:embed="rId5"/>
          <a:stretch>
            <a:fillRect/>
          </a:stretch>
        </p:blipFill>
        <p:spPr>
          <a:xfrm>
            <a:off x="2058152" y="2294825"/>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pic>
        <p:nvPicPr>
          <p:cNvPr id="31" name="Picture 30">
            <a:extLst>
              <a:ext uri="{FF2B5EF4-FFF2-40B4-BE49-F238E27FC236}">
                <a16:creationId xmlns:a16="http://schemas.microsoft.com/office/drawing/2014/main" id="{43D3CE7E-4F0A-AB3C-4D52-5B7AE587545A}"/>
              </a:ext>
            </a:extLst>
          </p:cNvPr>
          <p:cNvPicPr>
            <a:picLocks noChangeAspect="1"/>
          </p:cNvPicPr>
          <p:nvPr/>
        </p:nvPicPr>
        <p:blipFill>
          <a:blip r:embed="rId5"/>
          <a:stretch>
            <a:fillRect/>
          </a:stretch>
        </p:blipFill>
        <p:spPr>
          <a:xfrm>
            <a:off x="2285375" y="2118318"/>
            <a:ext cx="531272" cy="531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p:spPr>
      </p:pic>
      <p:sp>
        <p:nvSpPr>
          <p:cNvPr id="33" name="TextBox 32">
            <a:extLst>
              <a:ext uri="{FF2B5EF4-FFF2-40B4-BE49-F238E27FC236}">
                <a16:creationId xmlns:a16="http://schemas.microsoft.com/office/drawing/2014/main" id="{312C8CC8-6FE5-167F-AE6C-056BE8B8C707}"/>
              </a:ext>
            </a:extLst>
          </p:cNvPr>
          <p:cNvSpPr txBox="1"/>
          <p:nvPr/>
        </p:nvSpPr>
        <p:spPr>
          <a:xfrm>
            <a:off x="1830246" y="1760720"/>
            <a:ext cx="1140009" cy="261610"/>
          </a:xfrm>
          <a:prstGeom prst="rect">
            <a:avLst/>
          </a:prstGeom>
          <a:noFill/>
        </p:spPr>
        <p:txBody>
          <a:bodyPr wrap="square" rtlCol="0">
            <a:spAutoFit/>
          </a:bodyPr>
          <a:lstStyle/>
          <a:p>
            <a:pPr algn="ctr"/>
            <a:r>
              <a:rPr lang="en-US" sz="1100" dirty="0">
                <a:solidFill>
                  <a:schemeClr val="bg1"/>
                </a:solidFill>
                <a:latin typeface="Roboto" panose="02000000000000000000" pitchFamily="2" charset="0"/>
                <a:ea typeface="Roboto" panose="02000000000000000000" pitchFamily="2" charset="0"/>
                <a:cs typeface="Roboto" panose="02000000000000000000" pitchFamily="2" charset="0"/>
              </a:rPr>
              <a:t>Worker Nodes</a:t>
            </a:r>
          </a:p>
        </p:txBody>
      </p:sp>
      <p:pic>
        <p:nvPicPr>
          <p:cNvPr id="36" name="Picture 35">
            <a:extLst>
              <a:ext uri="{FF2B5EF4-FFF2-40B4-BE49-F238E27FC236}">
                <a16:creationId xmlns:a16="http://schemas.microsoft.com/office/drawing/2014/main" id="{53A6AA1A-A10F-60F3-2E6B-F9A8B9855F57}"/>
              </a:ext>
            </a:extLst>
          </p:cNvPr>
          <p:cNvPicPr>
            <a:picLocks noChangeAspect="1"/>
          </p:cNvPicPr>
          <p:nvPr/>
        </p:nvPicPr>
        <p:blipFill>
          <a:blip r:embed="rId6"/>
          <a:stretch>
            <a:fillRect/>
          </a:stretch>
        </p:blipFill>
        <p:spPr>
          <a:xfrm>
            <a:off x="578884" y="-185507"/>
            <a:ext cx="956894" cy="956894"/>
          </a:xfrm>
          <a:prstGeom prst="rect">
            <a:avLst/>
          </a:prstGeom>
        </p:spPr>
      </p:pic>
      <p:sp>
        <p:nvSpPr>
          <p:cNvPr id="40" name="Rounded Rectangle 39">
            <a:extLst>
              <a:ext uri="{FF2B5EF4-FFF2-40B4-BE49-F238E27FC236}">
                <a16:creationId xmlns:a16="http://schemas.microsoft.com/office/drawing/2014/main" id="{1F908B6E-325C-E9DC-CA13-4429B83455CB}"/>
              </a:ext>
            </a:extLst>
          </p:cNvPr>
          <p:cNvSpPr/>
          <p:nvPr/>
        </p:nvSpPr>
        <p:spPr>
          <a:xfrm>
            <a:off x="1840472" y="11112"/>
            <a:ext cx="2499949" cy="662874"/>
          </a:xfrm>
          <a:prstGeom prst="roundRect">
            <a:avLst>
              <a:gd name="adj" fmla="val 9154"/>
            </a:avLst>
          </a:prstGeom>
          <a:solidFill>
            <a:srgbClr val="2160AE"/>
          </a:solidFill>
          <a:ln w="12700">
            <a:noFill/>
          </a:ln>
          <a:effectLst>
            <a:glow rad="228600">
              <a:srgbClr val="2060AE">
                <a:alpha val="39764"/>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a:extLst>
              <a:ext uri="{FF2B5EF4-FFF2-40B4-BE49-F238E27FC236}">
                <a16:creationId xmlns:a16="http://schemas.microsoft.com/office/drawing/2014/main" id="{213FB776-10D7-7CC7-BCB4-816CE996C0FB}"/>
              </a:ext>
            </a:extLst>
          </p:cNvPr>
          <p:cNvSpPr txBox="1"/>
          <p:nvPr/>
        </p:nvSpPr>
        <p:spPr>
          <a:xfrm>
            <a:off x="2069255" y="48785"/>
            <a:ext cx="1227760"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MMC </a:t>
            </a:r>
            <a:r>
              <a:rPr lang="en-US" sz="1100" b="1" dirty="0" err="1">
                <a:solidFill>
                  <a:schemeClr val="bg1"/>
                </a:solidFill>
                <a:latin typeface="Roboto" panose="02000000000000000000" pitchFamily="2" charset="0"/>
                <a:ea typeface="Roboto" panose="02000000000000000000" pitchFamily="2" charset="0"/>
                <a:cs typeface="Roboto" panose="02000000000000000000" pitchFamily="2" charset="0"/>
              </a:rPr>
              <a:t>OpCenter</a:t>
            </a:r>
            <a:endParaRPr lang="en-US" sz="1100" b="1"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pic>
        <p:nvPicPr>
          <p:cNvPr id="41" name="Picture 40">
            <a:extLst>
              <a:ext uri="{FF2B5EF4-FFF2-40B4-BE49-F238E27FC236}">
                <a16:creationId xmlns:a16="http://schemas.microsoft.com/office/drawing/2014/main" id="{BBA300D7-0B38-9E67-3BAE-90197FCD8815}"/>
              </a:ext>
            </a:extLst>
          </p:cNvPr>
          <p:cNvPicPr>
            <a:picLocks noChangeAspect="1"/>
          </p:cNvPicPr>
          <p:nvPr/>
        </p:nvPicPr>
        <p:blipFill>
          <a:blip r:embed="rId7"/>
          <a:srcRect t="19538" b="18512"/>
          <a:stretch/>
        </p:blipFill>
        <p:spPr>
          <a:xfrm>
            <a:off x="3453768" y="118947"/>
            <a:ext cx="820112" cy="504932"/>
          </a:xfrm>
          <a:prstGeom prst="rect">
            <a:avLst/>
          </a:prstGeom>
          <a:effectLst/>
        </p:spPr>
      </p:pic>
      <p:cxnSp>
        <p:nvCxnSpPr>
          <p:cNvPr id="43" name="Straight Connector 42">
            <a:extLst>
              <a:ext uri="{FF2B5EF4-FFF2-40B4-BE49-F238E27FC236}">
                <a16:creationId xmlns:a16="http://schemas.microsoft.com/office/drawing/2014/main" id="{A824928A-6F42-7D89-DA97-9B2696BD98FA}"/>
              </a:ext>
            </a:extLst>
          </p:cNvPr>
          <p:cNvCxnSpPr>
            <a:cxnSpLocks/>
          </p:cNvCxnSpPr>
          <p:nvPr/>
        </p:nvCxnSpPr>
        <p:spPr>
          <a:xfrm>
            <a:off x="1322729" y="310920"/>
            <a:ext cx="444090" cy="0"/>
          </a:xfrm>
          <a:prstGeom prst="line">
            <a:avLst/>
          </a:prstGeom>
          <a:ln w="44450" cap="rnd">
            <a:solidFill>
              <a:schemeClr val="bg1"/>
            </a:solidFill>
            <a:bevel/>
            <a:headEnd type="triangle" w="med" len="sm"/>
            <a:tailEnd type="triangle" w="med" len="sm"/>
          </a:ln>
          <a:effectLst>
            <a:glow rad="101600">
              <a:schemeClr val="bg2">
                <a:alpha val="40000"/>
              </a:schemeClr>
            </a:glow>
          </a:effectLst>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97E5D0F4-BF1C-A42F-FE13-3C8F526CC0E7}"/>
              </a:ext>
            </a:extLst>
          </p:cNvPr>
          <p:cNvSpPr txBox="1"/>
          <p:nvPr/>
        </p:nvSpPr>
        <p:spPr>
          <a:xfrm>
            <a:off x="1980179" y="333610"/>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Orchestrates Jobs</a:t>
            </a:r>
          </a:p>
        </p:txBody>
      </p:sp>
      <p:sp>
        <p:nvSpPr>
          <p:cNvPr id="49" name="Rounded Rectangle 48">
            <a:extLst>
              <a:ext uri="{FF2B5EF4-FFF2-40B4-BE49-F238E27FC236}">
                <a16:creationId xmlns:a16="http://schemas.microsoft.com/office/drawing/2014/main" id="{134BB026-4C78-97C1-4924-12418C90750E}"/>
              </a:ext>
            </a:extLst>
          </p:cNvPr>
          <p:cNvSpPr/>
          <p:nvPr/>
        </p:nvSpPr>
        <p:spPr>
          <a:xfrm>
            <a:off x="2107321" y="874800"/>
            <a:ext cx="1842903" cy="662874"/>
          </a:xfrm>
          <a:prstGeom prst="roundRect">
            <a:avLst>
              <a:gd name="adj" fmla="val 9154"/>
            </a:avLst>
          </a:prstGeom>
          <a:solidFill>
            <a:srgbClr val="FF0000"/>
          </a:solidFill>
          <a:ln w="12700">
            <a:noFill/>
          </a:ln>
          <a:effectLst>
            <a:glow rad="228600">
              <a:srgbClr val="FF000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FDD887C2-1AC3-9CC2-3091-1B6C23B82D3B}"/>
              </a:ext>
            </a:extLst>
          </p:cNvPr>
          <p:cNvSpPr txBox="1"/>
          <p:nvPr/>
        </p:nvSpPr>
        <p:spPr>
          <a:xfrm>
            <a:off x="2458767" y="956726"/>
            <a:ext cx="1140009"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Head Node</a:t>
            </a:r>
          </a:p>
        </p:txBody>
      </p:sp>
      <p:sp>
        <p:nvSpPr>
          <p:cNvPr id="51" name="TextBox 50">
            <a:extLst>
              <a:ext uri="{FF2B5EF4-FFF2-40B4-BE49-F238E27FC236}">
                <a16:creationId xmlns:a16="http://schemas.microsoft.com/office/drawing/2014/main" id="{9B35549E-8DB5-586F-CECB-3C86BCD506AF}"/>
              </a:ext>
            </a:extLst>
          </p:cNvPr>
          <p:cNvSpPr txBox="1"/>
          <p:nvPr/>
        </p:nvSpPr>
        <p:spPr>
          <a:xfrm>
            <a:off x="2319785" y="1223778"/>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Executes Workflow</a:t>
            </a:r>
          </a:p>
        </p:txBody>
      </p:sp>
      <p:sp>
        <p:nvSpPr>
          <p:cNvPr id="52" name="Rounded Rectangle 51">
            <a:extLst>
              <a:ext uri="{FF2B5EF4-FFF2-40B4-BE49-F238E27FC236}">
                <a16:creationId xmlns:a16="http://schemas.microsoft.com/office/drawing/2014/main" id="{A4CB0061-3818-F30D-DBDB-ADD6E431726B}"/>
              </a:ext>
            </a:extLst>
          </p:cNvPr>
          <p:cNvSpPr/>
          <p:nvPr/>
        </p:nvSpPr>
        <p:spPr>
          <a:xfrm>
            <a:off x="5297337" y="819809"/>
            <a:ext cx="1842903" cy="482147"/>
          </a:xfrm>
          <a:prstGeom prst="roundRect">
            <a:avLst>
              <a:gd name="adj" fmla="val 9154"/>
            </a:avLst>
          </a:prstGeom>
          <a:solidFill>
            <a:srgbClr val="251AC1"/>
          </a:solidFill>
          <a:ln w="12700">
            <a:noFill/>
          </a:ln>
          <a:effectLst>
            <a:glow rad="228600">
              <a:srgbClr val="251AC1">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ounded Rectangle 52">
            <a:extLst>
              <a:ext uri="{FF2B5EF4-FFF2-40B4-BE49-F238E27FC236}">
                <a16:creationId xmlns:a16="http://schemas.microsoft.com/office/drawing/2014/main" id="{D6E65864-39C9-1EDB-931C-017F0C4AB130}"/>
              </a:ext>
            </a:extLst>
          </p:cNvPr>
          <p:cNvSpPr/>
          <p:nvPr/>
        </p:nvSpPr>
        <p:spPr>
          <a:xfrm>
            <a:off x="5296347" y="1533320"/>
            <a:ext cx="1242200" cy="482147"/>
          </a:xfrm>
          <a:prstGeom prst="roundRect">
            <a:avLst>
              <a:gd name="adj" fmla="val 9154"/>
            </a:avLst>
          </a:prstGeom>
          <a:solidFill>
            <a:srgbClr val="7030A0"/>
          </a:solidFill>
          <a:ln w="12700">
            <a:noFill/>
          </a:ln>
          <a:effectLst>
            <a:glow rad="228600">
              <a:srgbClr val="7030A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a16="http://schemas.microsoft.com/office/drawing/2014/main" id="{FAAAF341-ADC5-2B11-E4E3-B73BA1C11B3C}"/>
              </a:ext>
            </a:extLst>
          </p:cNvPr>
          <p:cNvSpPr/>
          <p:nvPr/>
        </p:nvSpPr>
        <p:spPr>
          <a:xfrm>
            <a:off x="6780358" y="1533320"/>
            <a:ext cx="1242200" cy="482147"/>
          </a:xfrm>
          <a:prstGeom prst="roundRect">
            <a:avLst>
              <a:gd name="adj" fmla="val 9154"/>
            </a:avLst>
          </a:prstGeom>
          <a:solidFill>
            <a:srgbClr val="00B0F0"/>
          </a:solidFill>
          <a:ln w="12700">
            <a:noFill/>
          </a:ln>
          <a:effectLst>
            <a:glow rad="228600">
              <a:srgbClr val="00B0F0">
                <a:alpha val="4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a:extLst>
              <a:ext uri="{FF2B5EF4-FFF2-40B4-BE49-F238E27FC236}">
                <a16:creationId xmlns:a16="http://schemas.microsoft.com/office/drawing/2014/main" id="{D1595581-F3FA-8F0C-612F-01109FCD6D20}"/>
              </a:ext>
            </a:extLst>
          </p:cNvPr>
          <p:cNvCxnSpPr>
            <a:cxnSpLocks/>
          </p:cNvCxnSpPr>
          <p:nvPr/>
        </p:nvCxnSpPr>
        <p:spPr>
          <a:xfrm>
            <a:off x="3267465" y="1579030"/>
            <a:ext cx="0" cy="1010742"/>
          </a:xfrm>
          <a:prstGeom prst="line">
            <a:avLst/>
          </a:prstGeom>
          <a:ln w="44450" cap="rnd">
            <a:solidFill>
              <a:schemeClr val="bg1"/>
            </a:solidFill>
            <a:bevel/>
            <a:headEnd type="triangle" w="med" len="sm"/>
            <a:tailEnd type="non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E9111B1-9D67-E86A-9692-70CF7CFA6F7E}"/>
              </a:ext>
            </a:extLst>
          </p:cNvPr>
          <p:cNvCxnSpPr>
            <a:cxnSpLocks/>
          </p:cNvCxnSpPr>
          <p:nvPr/>
        </p:nvCxnSpPr>
        <p:spPr>
          <a:xfrm>
            <a:off x="3100212" y="2593456"/>
            <a:ext cx="340762" cy="0"/>
          </a:xfrm>
          <a:prstGeom prst="line">
            <a:avLst/>
          </a:prstGeom>
          <a:ln w="44450" cap="rnd">
            <a:solidFill>
              <a:schemeClr val="bg1"/>
            </a:solidFill>
            <a:bevel/>
            <a:headEnd type="triangle" w="med" len="sm"/>
            <a:tailEnd type="triangle" w="med" len="sm"/>
          </a:ln>
          <a:effectLst>
            <a:glow rad="101600">
              <a:srgbClr val="08BE58">
                <a:alpha val="40000"/>
              </a:srgbClr>
            </a:glow>
          </a:effectLst>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D061600-FAD8-2C0E-B286-7CD9B14566B7}"/>
              </a:ext>
            </a:extLst>
          </p:cNvPr>
          <p:cNvSpPr txBox="1"/>
          <p:nvPr/>
        </p:nvSpPr>
        <p:spPr>
          <a:xfrm>
            <a:off x="5400744" y="823869"/>
            <a:ext cx="1655986" cy="261610"/>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Data &amp; Reference </a:t>
            </a:r>
          </a:p>
        </p:txBody>
      </p:sp>
      <p:sp>
        <p:nvSpPr>
          <p:cNvPr id="63" name="TextBox 62">
            <a:extLst>
              <a:ext uri="{FF2B5EF4-FFF2-40B4-BE49-F238E27FC236}">
                <a16:creationId xmlns:a16="http://schemas.microsoft.com/office/drawing/2014/main" id="{76D95110-63C5-2E96-9F51-88FFCAA0CEF0}"/>
              </a:ext>
            </a:extLst>
          </p:cNvPr>
          <p:cNvSpPr txBox="1"/>
          <p:nvPr/>
        </p:nvSpPr>
        <p:spPr>
          <a:xfrm>
            <a:off x="5317139" y="1555092"/>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Work </a:t>
            </a:r>
          </a:p>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Directory</a:t>
            </a:r>
          </a:p>
        </p:txBody>
      </p:sp>
      <p:sp>
        <p:nvSpPr>
          <p:cNvPr id="5120" name="TextBox 5119">
            <a:extLst>
              <a:ext uri="{FF2B5EF4-FFF2-40B4-BE49-F238E27FC236}">
                <a16:creationId xmlns:a16="http://schemas.microsoft.com/office/drawing/2014/main" id="{8EE92962-F4D8-4635-739B-07F796475144}"/>
              </a:ext>
            </a:extLst>
          </p:cNvPr>
          <p:cNvSpPr txBox="1"/>
          <p:nvPr/>
        </p:nvSpPr>
        <p:spPr>
          <a:xfrm>
            <a:off x="6807502" y="1558949"/>
            <a:ext cx="1227760" cy="430887"/>
          </a:xfrm>
          <a:prstGeom prst="rect">
            <a:avLst/>
          </a:prstGeom>
          <a:noFill/>
        </p:spPr>
        <p:txBody>
          <a:bodyPr wrap="square" rtlCol="0">
            <a:spAutoFit/>
          </a:bodyPr>
          <a:lstStyle/>
          <a:p>
            <a:pPr algn="ctr"/>
            <a:r>
              <a:rPr lang="en-US" sz="1100" b="1" dirty="0">
                <a:solidFill>
                  <a:schemeClr val="bg1"/>
                </a:solidFill>
                <a:latin typeface="Roboto" panose="02000000000000000000" pitchFamily="2" charset="0"/>
                <a:ea typeface="Roboto" panose="02000000000000000000" pitchFamily="2" charset="0"/>
                <a:cs typeface="Roboto" panose="02000000000000000000" pitchFamily="2" charset="0"/>
              </a:rPr>
              <a:t>Publish Directory</a:t>
            </a:r>
          </a:p>
        </p:txBody>
      </p:sp>
      <p:sp>
        <p:nvSpPr>
          <p:cNvPr id="5121" name="TextBox 5120">
            <a:extLst>
              <a:ext uri="{FF2B5EF4-FFF2-40B4-BE49-F238E27FC236}">
                <a16:creationId xmlns:a16="http://schemas.microsoft.com/office/drawing/2014/main" id="{5CF9C0A4-882A-ED2F-1BD1-652C9D84A9F4}"/>
              </a:ext>
            </a:extLst>
          </p:cNvPr>
          <p:cNvSpPr txBox="1"/>
          <p:nvPr/>
        </p:nvSpPr>
        <p:spPr>
          <a:xfrm>
            <a:off x="5518303" y="1038283"/>
            <a:ext cx="1389356" cy="246221"/>
          </a:xfrm>
          <a:prstGeom prst="rect">
            <a:avLst/>
          </a:prstGeom>
          <a:noFill/>
        </p:spPr>
        <p:txBody>
          <a:bodyPr wrap="square" rtlCol="0">
            <a:spAutoFit/>
          </a:bodyPr>
          <a:lstStyle/>
          <a:p>
            <a:pPr algn="ctr"/>
            <a:r>
              <a:rPr lang="en-US" sz="1000" i="1" dirty="0">
                <a:solidFill>
                  <a:schemeClr val="bg1"/>
                </a:solidFill>
                <a:latin typeface="Roboto" panose="02000000000000000000" pitchFamily="2" charset="0"/>
                <a:ea typeface="Roboto" panose="02000000000000000000" pitchFamily="2" charset="0"/>
                <a:cs typeface="Roboto" panose="02000000000000000000" pitchFamily="2" charset="0"/>
              </a:rPr>
              <a:t>(read only)</a:t>
            </a:r>
          </a:p>
        </p:txBody>
      </p:sp>
      <p:cxnSp>
        <p:nvCxnSpPr>
          <p:cNvPr id="5122" name="Straight Connector 5121">
            <a:extLst>
              <a:ext uri="{FF2B5EF4-FFF2-40B4-BE49-F238E27FC236}">
                <a16:creationId xmlns:a16="http://schemas.microsoft.com/office/drawing/2014/main" id="{A1E95264-ECE9-61E9-9814-F8CBE817D222}"/>
              </a:ext>
            </a:extLst>
          </p:cNvPr>
          <p:cNvCxnSpPr>
            <a:cxnSpLocks/>
          </p:cNvCxnSpPr>
          <p:nvPr/>
        </p:nvCxnSpPr>
        <p:spPr>
          <a:xfrm>
            <a:off x="4253363" y="747158"/>
            <a:ext cx="0" cy="264285"/>
          </a:xfrm>
          <a:prstGeom prst="line">
            <a:avLst/>
          </a:prstGeom>
          <a:ln w="44450" cap="rnd">
            <a:solidFill>
              <a:schemeClr val="bg1"/>
            </a:solidFill>
            <a:prstDash val="sysDot"/>
            <a:bevel/>
            <a:headEnd type="none" w="med" len="sm"/>
            <a:tailEnd type="non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cxnSp>
        <p:nvCxnSpPr>
          <p:cNvPr id="5144" name="Straight Connector 5143">
            <a:extLst>
              <a:ext uri="{FF2B5EF4-FFF2-40B4-BE49-F238E27FC236}">
                <a16:creationId xmlns:a16="http://schemas.microsoft.com/office/drawing/2014/main" id="{45E50E59-BF60-CAFC-9597-3C986C784AE5}"/>
              </a:ext>
            </a:extLst>
          </p:cNvPr>
          <p:cNvCxnSpPr>
            <a:cxnSpLocks/>
          </p:cNvCxnSpPr>
          <p:nvPr/>
        </p:nvCxnSpPr>
        <p:spPr>
          <a:xfrm>
            <a:off x="3100212" y="2347392"/>
            <a:ext cx="4355625" cy="0"/>
          </a:xfrm>
          <a:prstGeom prst="line">
            <a:avLst/>
          </a:prstGeom>
          <a:ln w="44450" cap="rnd">
            <a:solidFill>
              <a:schemeClr val="bg1"/>
            </a:solidFill>
            <a:bevel/>
            <a:headEnd type="non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36" name="Elbow Connector 5135">
            <a:extLst>
              <a:ext uri="{FF2B5EF4-FFF2-40B4-BE49-F238E27FC236}">
                <a16:creationId xmlns:a16="http://schemas.microsoft.com/office/drawing/2014/main" id="{29CD16B0-63D9-816E-1F8D-2CBEFBE23393}"/>
              </a:ext>
            </a:extLst>
          </p:cNvPr>
          <p:cNvCxnSpPr>
            <a:cxnSpLocks/>
          </p:cNvCxnSpPr>
          <p:nvPr/>
        </p:nvCxnSpPr>
        <p:spPr>
          <a:xfrm rot="10800000" flipV="1">
            <a:off x="4340421" y="1787746"/>
            <a:ext cx="926090" cy="802026"/>
          </a:xfrm>
          <a:prstGeom prst="bentConnector3">
            <a:avLst>
              <a:gd name="adj1" fmla="val 50000"/>
            </a:avLst>
          </a:prstGeom>
          <a:ln w="44450">
            <a:solidFill>
              <a:schemeClr val="bg1"/>
            </a:solidFill>
            <a:headEnd type="triangle" w="med" len="sm"/>
            <a:tailEnd type="triangle" w="med" len="sm"/>
          </a:ln>
          <a:effectLst>
            <a:glow rad="101600">
              <a:srgbClr val="7030A0">
                <a:alpha val="40000"/>
              </a:srgbClr>
            </a:glow>
          </a:effectLst>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0F8D61FF-ED21-983F-180C-6B369A2E79C7}"/>
              </a:ext>
            </a:extLst>
          </p:cNvPr>
          <p:cNvPicPr>
            <a:picLocks noChangeAspect="1"/>
          </p:cNvPicPr>
          <p:nvPr/>
        </p:nvPicPr>
        <p:blipFill>
          <a:blip r:embed="rId8"/>
          <a:stretch>
            <a:fillRect/>
          </a:stretch>
        </p:blipFill>
        <p:spPr>
          <a:xfrm>
            <a:off x="3533065" y="2230895"/>
            <a:ext cx="747487" cy="747487"/>
          </a:xfrm>
          <a:prstGeom prst="roundRect">
            <a:avLst>
              <a:gd name="adj" fmla="val 16667"/>
            </a:avLst>
          </a:prstGeom>
          <a:ln>
            <a:noFill/>
          </a:ln>
          <a:effectLst>
            <a:glow rad="228600">
              <a:srgbClr val="08BE58">
                <a:alpha val="40000"/>
              </a:srgbClr>
            </a:glo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5147" name="Straight Connector 5146">
            <a:extLst>
              <a:ext uri="{FF2B5EF4-FFF2-40B4-BE49-F238E27FC236}">
                <a16:creationId xmlns:a16="http://schemas.microsoft.com/office/drawing/2014/main" id="{8A480924-1DBB-0126-1431-2CF6F942F2E3}"/>
              </a:ext>
            </a:extLst>
          </p:cNvPr>
          <p:cNvCxnSpPr>
            <a:cxnSpLocks/>
          </p:cNvCxnSpPr>
          <p:nvPr/>
        </p:nvCxnSpPr>
        <p:spPr>
          <a:xfrm>
            <a:off x="7455837" y="2055090"/>
            <a:ext cx="0" cy="292302"/>
          </a:xfrm>
          <a:prstGeom prst="line">
            <a:avLst/>
          </a:prstGeom>
          <a:ln w="44450" cap="rnd">
            <a:solidFill>
              <a:schemeClr val="bg1"/>
            </a:solidFill>
            <a:bevel/>
            <a:headEnd type="triangle" w="med" len="sm"/>
            <a:tailEnd type="none" w="med" len="sm"/>
          </a:ln>
          <a:effectLst>
            <a:glow rad="101600">
              <a:srgbClr val="00B0F0">
                <a:alpha val="40000"/>
              </a:srgbClr>
            </a:glow>
          </a:effectLst>
        </p:spPr>
        <p:style>
          <a:lnRef idx="1">
            <a:schemeClr val="accent1"/>
          </a:lnRef>
          <a:fillRef idx="0">
            <a:schemeClr val="accent1"/>
          </a:fillRef>
          <a:effectRef idx="0">
            <a:schemeClr val="accent1"/>
          </a:effectRef>
          <a:fontRef idx="minor">
            <a:schemeClr val="tx1"/>
          </a:fontRef>
        </p:style>
      </p:cxnSp>
      <p:cxnSp>
        <p:nvCxnSpPr>
          <p:cNvPr id="5155" name="Straight Connector 5154">
            <a:extLst>
              <a:ext uri="{FF2B5EF4-FFF2-40B4-BE49-F238E27FC236}">
                <a16:creationId xmlns:a16="http://schemas.microsoft.com/office/drawing/2014/main" id="{469FAA41-66DB-765E-44FD-BE791706FD5D}"/>
              </a:ext>
            </a:extLst>
          </p:cNvPr>
          <p:cNvCxnSpPr>
            <a:cxnSpLocks/>
          </p:cNvCxnSpPr>
          <p:nvPr/>
        </p:nvCxnSpPr>
        <p:spPr>
          <a:xfrm>
            <a:off x="1980179" y="723469"/>
            <a:ext cx="0" cy="967075"/>
          </a:xfrm>
          <a:prstGeom prst="line">
            <a:avLst/>
          </a:prstGeom>
          <a:ln w="44450" cap="rnd">
            <a:solidFill>
              <a:schemeClr val="bg1"/>
            </a:solidFill>
            <a:bevel/>
            <a:headEnd type="triangle" w="med" len="sm"/>
            <a:tailEnd type="triangl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62" name="Straight Connector 5161">
            <a:extLst>
              <a:ext uri="{FF2B5EF4-FFF2-40B4-BE49-F238E27FC236}">
                <a16:creationId xmlns:a16="http://schemas.microsoft.com/office/drawing/2014/main" id="{9996FB8E-9018-286E-3DA7-AF09B8F3E7E7}"/>
              </a:ext>
            </a:extLst>
          </p:cNvPr>
          <p:cNvCxnSpPr>
            <a:cxnSpLocks/>
          </p:cNvCxnSpPr>
          <p:nvPr/>
        </p:nvCxnSpPr>
        <p:spPr>
          <a:xfrm>
            <a:off x="3964720" y="1206237"/>
            <a:ext cx="132960" cy="0"/>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5152" name="Straight Connector 5151">
            <a:extLst>
              <a:ext uri="{FF2B5EF4-FFF2-40B4-BE49-F238E27FC236}">
                <a16:creationId xmlns:a16="http://schemas.microsoft.com/office/drawing/2014/main" id="{E7B2D8F7-82EF-05C9-3A01-0376F2B07E09}"/>
              </a:ext>
            </a:extLst>
          </p:cNvPr>
          <p:cNvCxnSpPr>
            <a:cxnSpLocks/>
          </p:cNvCxnSpPr>
          <p:nvPr/>
        </p:nvCxnSpPr>
        <p:spPr>
          <a:xfrm>
            <a:off x="4097680" y="722194"/>
            <a:ext cx="0" cy="484043"/>
          </a:xfrm>
          <a:prstGeom prst="line">
            <a:avLst/>
          </a:prstGeom>
          <a:ln w="44450" cap="rnd">
            <a:solidFill>
              <a:schemeClr val="bg1"/>
            </a:solidFill>
            <a:bevel/>
            <a:headEnd type="triangle" w="med" len="sm"/>
            <a:tailEnd type="none" w="med" len="sm"/>
          </a:ln>
          <a:effectLst>
            <a:glow rad="101600">
              <a:srgbClr val="2060AE">
                <a:alpha val="39905"/>
              </a:srgbClr>
            </a:glo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E1A2F47-0FCD-6A38-893D-1D9A41D50EB3}"/>
              </a:ext>
            </a:extLst>
          </p:cNvPr>
          <p:cNvCxnSpPr>
            <a:cxnSpLocks/>
          </p:cNvCxnSpPr>
          <p:nvPr/>
        </p:nvCxnSpPr>
        <p:spPr>
          <a:xfrm>
            <a:off x="3964720" y="1388617"/>
            <a:ext cx="264380" cy="0"/>
          </a:xfrm>
          <a:prstGeom prst="line">
            <a:avLst/>
          </a:prstGeom>
          <a:ln w="44450" cap="rnd">
            <a:solidFill>
              <a:schemeClr val="bg1"/>
            </a:solidFill>
            <a:bevel/>
            <a:headEnd type="triangle" w="med" len="sm"/>
            <a:tailEnd type="non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cxnSp>
        <p:nvCxnSpPr>
          <p:cNvPr id="5125" name="Elbow Connector 5124">
            <a:extLst>
              <a:ext uri="{FF2B5EF4-FFF2-40B4-BE49-F238E27FC236}">
                <a16:creationId xmlns:a16="http://schemas.microsoft.com/office/drawing/2014/main" id="{C0DAE588-7471-9402-AF5C-2503CE3876EE}"/>
              </a:ext>
            </a:extLst>
          </p:cNvPr>
          <p:cNvCxnSpPr>
            <a:cxnSpLocks/>
          </p:cNvCxnSpPr>
          <p:nvPr/>
        </p:nvCxnSpPr>
        <p:spPr>
          <a:xfrm rot="10800000" flipV="1">
            <a:off x="3100213" y="1043956"/>
            <a:ext cx="2151467" cy="1065340"/>
          </a:xfrm>
          <a:prstGeom prst="bentConnector3">
            <a:avLst>
              <a:gd name="adj1" fmla="val 46525"/>
            </a:avLst>
          </a:prstGeom>
          <a:ln w="44450">
            <a:solidFill>
              <a:schemeClr val="bg1"/>
            </a:solidFill>
            <a:headEnd type="none"/>
            <a:tailEnd type="triangle" w="med" len="sm"/>
          </a:ln>
          <a:effectLst>
            <a:glow rad="101600">
              <a:srgbClr val="251AC1">
                <a:alpha val="40000"/>
              </a:srgb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1991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p:nvPr/>
        </p:nvSpPr>
        <p:spPr>
          <a:xfrm>
            <a:off x="4572000" y="0"/>
            <a:ext cx="4572000" cy="5143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147700"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txBox="1">
            <a:spLocks noGrp="1"/>
          </p:cNvSpPr>
          <p:nvPr>
            <p:ph type="body" idx="1"/>
          </p:nvPr>
        </p:nvSpPr>
        <p:spPr>
          <a:xfrm>
            <a:off x="1329000" y="2685100"/>
            <a:ext cx="3243000" cy="1286288"/>
          </a:xfrm>
          <a:prstGeom prst="rect">
            <a:avLst/>
          </a:prstGeom>
        </p:spPr>
        <p:txBody>
          <a:bodyPr spcFirstLastPara="1" wrap="square" lIns="91425" tIns="91425" rIns="91425" bIns="91425" anchor="t" anchorCtr="0">
            <a:noAutofit/>
          </a:bodyPr>
          <a:lstStyle/>
          <a:p>
            <a:pPr marL="165100" lvl="0" indent="0" algn="l" rtl="0">
              <a:spcBef>
                <a:spcPts val="1600"/>
              </a:spcBef>
              <a:spcAft>
                <a:spcPts val="0"/>
              </a:spcAft>
              <a:buSzPts val="1000"/>
              <a:buNone/>
            </a:pPr>
            <a:endParaRPr lang="en-US" dirty="0">
              <a:solidFill>
                <a:schemeClr val="lt1"/>
              </a:solidFill>
            </a:endParaRPr>
          </a:p>
          <a:p>
            <a:pPr marL="457200" lvl="0" indent="-292100" algn="l" rtl="0">
              <a:spcBef>
                <a:spcPts val="1600"/>
              </a:spcBef>
              <a:spcAft>
                <a:spcPts val="0"/>
              </a:spcAft>
              <a:buSzPts val="1000"/>
              <a:buChar char="●"/>
            </a:pPr>
            <a:r>
              <a:rPr lang="en-US" dirty="0">
                <a:solidFill>
                  <a:schemeClr val="lt1"/>
                </a:solidFill>
              </a:rPr>
              <a:t>Extensive…</a:t>
            </a:r>
            <a:endParaRPr dirty="0">
              <a:solidFill>
                <a:schemeClr val="lt1"/>
              </a:solidFill>
            </a:endParaRPr>
          </a:p>
          <a:p>
            <a:pPr marL="457200" lvl="0" indent="-292100" algn="l" rtl="0">
              <a:spcBef>
                <a:spcPts val="0"/>
              </a:spcBef>
              <a:spcAft>
                <a:spcPts val="0"/>
              </a:spcAft>
              <a:buSzPts val="1000"/>
              <a:buChar char="●"/>
            </a:pPr>
            <a:r>
              <a:rPr lang="en-US" dirty="0">
                <a:solidFill>
                  <a:schemeClr val="lt1"/>
                </a:solidFill>
              </a:rPr>
              <a:t>Only use a subset</a:t>
            </a:r>
            <a:endParaRPr dirty="0">
              <a:solidFill>
                <a:schemeClr val="lt1"/>
              </a:solidFill>
            </a:endParaRPr>
          </a:p>
          <a:p>
            <a:pPr marL="457200" lvl="0" indent="-292100" algn="l" rtl="0">
              <a:spcBef>
                <a:spcPts val="0"/>
              </a:spcBef>
              <a:spcAft>
                <a:spcPts val="0"/>
              </a:spcAft>
              <a:buSzPts val="1000"/>
              <a:buChar char="●"/>
            </a:pPr>
            <a:r>
              <a:rPr lang="en-US" dirty="0">
                <a:solidFill>
                  <a:schemeClr val="lt1"/>
                </a:solidFill>
              </a:rPr>
              <a:t>Support from AWS</a:t>
            </a:r>
            <a:endParaRPr dirty="0">
              <a:solidFill>
                <a:schemeClr val="lt1"/>
              </a:solidFill>
            </a:endParaRPr>
          </a:p>
          <a:p>
            <a:pPr marL="457200" lvl="0" indent="-292100" algn="l" rtl="0">
              <a:spcBef>
                <a:spcPts val="0"/>
              </a:spcBef>
              <a:spcAft>
                <a:spcPts val="0"/>
              </a:spcAft>
              <a:buSzPts val="1000"/>
              <a:buChar char="●"/>
            </a:pPr>
            <a:r>
              <a:rPr lang="en-US" dirty="0"/>
              <a:t>Massively scalable -- use as you like</a:t>
            </a:r>
            <a:endParaRPr dirty="0">
              <a:solidFill>
                <a:schemeClr val="lt1"/>
              </a:solidFill>
            </a:endParaRPr>
          </a:p>
        </p:txBody>
      </p:sp>
      <p:sp>
        <p:nvSpPr>
          <p:cNvPr id="288" name="Google Shape;288;p37"/>
          <p:cNvSpPr txBox="1">
            <a:spLocks noGrp="1"/>
          </p:cNvSpPr>
          <p:nvPr>
            <p:ph type="title" idx="2"/>
          </p:nvPr>
        </p:nvSpPr>
        <p:spPr>
          <a:xfrm>
            <a:off x="1481425"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Distinct Services</a:t>
            </a:r>
            <a:endParaRPr dirty="0"/>
          </a:p>
        </p:txBody>
      </p:sp>
      <p:cxnSp>
        <p:nvCxnSpPr>
          <p:cNvPr id="290" name="Google Shape;290;p37"/>
          <p:cNvCxnSpPr>
            <a:stCxn id="288" idx="1"/>
            <a:endCxn id="285" idx="1"/>
          </p:cNvCxnSpPr>
          <p:nvPr/>
        </p:nvCxnSpPr>
        <p:spPr>
          <a:xfrm>
            <a:off x="1481425"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291" name="Google Shape;291;p37"/>
          <p:cNvCxnSpPr>
            <a:stCxn id="288" idx="3"/>
            <a:endCxn id="285" idx="3"/>
          </p:cNvCxnSpPr>
          <p:nvPr/>
        </p:nvCxnSpPr>
        <p:spPr>
          <a:xfrm flipH="1">
            <a:off x="4057825"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grpSp>
        <p:nvGrpSpPr>
          <p:cNvPr id="292" name="Google Shape;292;p37"/>
          <p:cNvGrpSpPr/>
          <p:nvPr/>
        </p:nvGrpSpPr>
        <p:grpSpPr>
          <a:xfrm>
            <a:off x="981163" y="1070175"/>
            <a:ext cx="304200" cy="2760651"/>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AWS</a:t>
            </a:r>
            <a:endParaRPr dirty="0">
              <a:solidFill>
                <a:schemeClr val="dk1"/>
              </a:solidFill>
            </a:endParaRPr>
          </a:p>
        </p:txBody>
      </p:sp>
      <p:sp>
        <p:nvSpPr>
          <p:cNvPr id="296" name="Google Shape;296;p37"/>
          <p:cNvSpPr txBox="1">
            <a:spLocks noGrp="1"/>
          </p:cNvSpPr>
          <p:nvPr>
            <p:ph type="title"/>
          </p:nvPr>
        </p:nvSpPr>
        <p:spPr>
          <a:xfrm>
            <a:off x="2283075" y="2210125"/>
            <a:ext cx="16398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dk1"/>
                </a:solidFill>
              </a:rPr>
              <a:t>+240</a:t>
            </a:r>
            <a:endParaRPr sz="2000" dirty="0">
              <a:solidFill>
                <a:schemeClr val="dk1"/>
              </a:solidFill>
            </a:endParaRPr>
          </a:p>
        </p:txBody>
      </p:sp>
      <p:pic>
        <p:nvPicPr>
          <p:cNvPr id="7170" name="Picture 2">
            <a:extLst>
              <a:ext uri="{FF2B5EF4-FFF2-40B4-BE49-F238E27FC236}">
                <a16:creationId xmlns:a16="http://schemas.microsoft.com/office/drawing/2014/main" id="{19239875-7C8E-61BB-53F9-9A2EF52EA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27"/>
          <a:stretch/>
        </p:blipFill>
        <p:spPr bwMode="auto">
          <a:xfrm>
            <a:off x="4306887" y="550912"/>
            <a:ext cx="4837113" cy="46380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
          <a:extLst>
            <a:ext uri="{FF2B5EF4-FFF2-40B4-BE49-F238E27FC236}">
              <a16:creationId xmlns:a16="http://schemas.microsoft.com/office/drawing/2014/main" id="{A6B2D880-390F-3C33-B6A1-C030B8A17F7E}"/>
            </a:ext>
          </a:extLst>
        </p:cNvPr>
        <p:cNvGrpSpPr/>
        <p:nvPr/>
      </p:nvGrpSpPr>
      <p:grpSpPr>
        <a:xfrm>
          <a:off x="0" y="0"/>
          <a:ext cx="0" cy="0"/>
          <a:chOff x="0" y="0"/>
          <a:chExt cx="0" cy="0"/>
        </a:xfrm>
      </p:grpSpPr>
      <p:sp>
        <p:nvSpPr>
          <p:cNvPr id="11" name="Google Shape;232;p35">
            <a:extLst>
              <a:ext uri="{FF2B5EF4-FFF2-40B4-BE49-F238E27FC236}">
                <a16:creationId xmlns:a16="http://schemas.microsoft.com/office/drawing/2014/main" id="{03A0F955-56CB-8EDF-FA95-5847C5514A79}"/>
              </a:ext>
            </a:extLst>
          </p:cNvPr>
          <p:cNvSpPr>
            <a:spLocks noChangeAspect="1"/>
          </p:cNvSpPr>
          <p:nvPr/>
        </p:nvSpPr>
        <p:spPr>
          <a:xfrm>
            <a:off x="5400173" y="1312058"/>
            <a:ext cx="4289850" cy="4289850"/>
          </a:xfrm>
          <a:prstGeom prst="ellipse">
            <a:avLst/>
          </a:prstGeom>
          <a:gradFill flip="none" rotWithShape="1">
            <a:gsLst>
              <a:gs pos="0">
                <a:schemeClr val="tx1">
                  <a:lumMod val="50000"/>
                  <a:lumOff val="50000"/>
                </a:schemeClr>
              </a:gs>
              <a:gs pos="42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5">
            <a:extLst>
              <a:ext uri="{FF2B5EF4-FFF2-40B4-BE49-F238E27FC236}">
                <a16:creationId xmlns:a16="http://schemas.microsoft.com/office/drawing/2014/main" id="{1D4604A0-1B08-DCB1-9245-9BD2678D02B4}"/>
              </a:ext>
            </a:extLst>
          </p:cNvPr>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a:extLst>
              <a:ext uri="{FF2B5EF4-FFF2-40B4-BE49-F238E27FC236}">
                <a16:creationId xmlns:a16="http://schemas.microsoft.com/office/drawing/2014/main" id="{DC7D7F18-A542-6CD5-9107-288E8AE6AAFD}"/>
              </a:ext>
            </a:extLst>
          </p:cNvPr>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a:extLst>
              <a:ext uri="{FF2B5EF4-FFF2-40B4-BE49-F238E27FC236}">
                <a16:creationId xmlns:a16="http://schemas.microsoft.com/office/drawing/2014/main" id="{52FD711C-D40B-6CE7-6866-CFDF84E1A78E}"/>
              </a:ext>
            </a:extLst>
          </p:cNvPr>
          <p:cNvSpPr txBox="1">
            <a:spLocks noGrp="1"/>
          </p:cNvSpPr>
          <p:nvPr>
            <p:ph type="title"/>
          </p:nvPr>
        </p:nvSpPr>
        <p:spPr>
          <a:xfrm>
            <a:off x="689625" y="2556184"/>
            <a:ext cx="3607500" cy="18015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dirty="0"/>
              <a:t>Bioinformatics Stack</a:t>
            </a:r>
            <a:endParaRPr sz="3200" dirty="0"/>
          </a:p>
        </p:txBody>
      </p:sp>
      <p:sp>
        <p:nvSpPr>
          <p:cNvPr id="237" name="Google Shape;237;p35">
            <a:extLst>
              <a:ext uri="{FF2B5EF4-FFF2-40B4-BE49-F238E27FC236}">
                <a16:creationId xmlns:a16="http://schemas.microsoft.com/office/drawing/2014/main" id="{64EB4B41-4EA5-5DB1-7D57-D76716F72E55}"/>
              </a:ext>
            </a:extLst>
          </p:cNvPr>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a:extLst>
              <a:ext uri="{FF2B5EF4-FFF2-40B4-BE49-F238E27FC236}">
                <a16:creationId xmlns:a16="http://schemas.microsoft.com/office/drawing/2014/main" id="{457927CB-60FC-B630-F2DC-9614F751C0A3}"/>
              </a:ext>
            </a:extLst>
          </p:cNvPr>
          <p:cNvCxnSpPr>
            <a:cxnSpLocks/>
            <a:stCxn id="237" idx="1"/>
            <a:endCxn id="234" idx="1"/>
          </p:cNvCxnSpPr>
          <p:nvPr/>
        </p:nvCxnSpPr>
        <p:spPr>
          <a:xfrm rot="10800000" flipV="1">
            <a:off x="689625" y="1955774"/>
            <a:ext cx="1009050" cy="1501210"/>
          </a:xfrm>
          <a:prstGeom prst="bentConnector3">
            <a:avLst>
              <a:gd name="adj1" fmla="val 122655"/>
            </a:avLst>
          </a:prstGeom>
          <a:noFill/>
          <a:ln w="9525" cap="flat" cmpd="sng">
            <a:solidFill>
              <a:schemeClr val="lt1"/>
            </a:solidFill>
            <a:prstDash val="solid"/>
            <a:round/>
            <a:headEnd type="none" w="med" len="med"/>
            <a:tailEnd type="none" w="med" len="med"/>
          </a:ln>
        </p:spPr>
      </p:cxnSp>
      <p:cxnSp>
        <p:nvCxnSpPr>
          <p:cNvPr id="239" name="Google Shape;239;p35">
            <a:extLst>
              <a:ext uri="{FF2B5EF4-FFF2-40B4-BE49-F238E27FC236}">
                <a16:creationId xmlns:a16="http://schemas.microsoft.com/office/drawing/2014/main" id="{5AA95E82-125F-5CCB-506A-C0B148C2BA1B}"/>
              </a:ext>
            </a:extLst>
          </p:cNvPr>
          <p:cNvCxnSpPr>
            <a:cxnSpLocks/>
            <a:stCxn id="234" idx="3"/>
            <a:endCxn id="237" idx="3"/>
          </p:cNvCxnSpPr>
          <p:nvPr/>
        </p:nvCxnSpPr>
        <p:spPr>
          <a:xfrm flipH="1" flipV="1">
            <a:off x="3288075" y="1955774"/>
            <a:ext cx="1009050" cy="1501210"/>
          </a:xfrm>
          <a:prstGeom prst="bentConnector3">
            <a:avLst>
              <a:gd name="adj1" fmla="val -22655"/>
            </a:avLst>
          </a:prstGeom>
          <a:noFill/>
          <a:ln w="9525" cap="flat" cmpd="sng">
            <a:solidFill>
              <a:schemeClr val="lt1"/>
            </a:solidFill>
            <a:prstDash val="solid"/>
            <a:round/>
            <a:headEnd type="none" w="med" len="med"/>
            <a:tailEnd type="none" w="med" len="med"/>
          </a:ln>
        </p:spPr>
      </p:cxnSp>
      <p:grpSp>
        <p:nvGrpSpPr>
          <p:cNvPr id="240" name="Google Shape;240;p35">
            <a:extLst>
              <a:ext uri="{FF2B5EF4-FFF2-40B4-BE49-F238E27FC236}">
                <a16:creationId xmlns:a16="http://schemas.microsoft.com/office/drawing/2014/main" id="{EF33528B-7660-FED4-2295-53DC03872243}"/>
              </a:ext>
            </a:extLst>
          </p:cNvPr>
          <p:cNvGrpSpPr/>
          <p:nvPr/>
        </p:nvGrpSpPr>
        <p:grpSpPr>
          <a:xfrm>
            <a:off x="2458481" y="3611700"/>
            <a:ext cx="1838644" cy="583475"/>
            <a:chOff x="2458481" y="3611700"/>
            <a:chExt cx="1838644" cy="583475"/>
          </a:xfrm>
        </p:grpSpPr>
        <p:sp>
          <p:nvSpPr>
            <p:cNvPr id="241" name="Google Shape;241;p35">
              <a:extLst>
                <a:ext uri="{FF2B5EF4-FFF2-40B4-BE49-F238E27FC236}">
                  <a16:creationId xmlns:a16="http://schemas.microsoft.com/office/drawing/2014/main" id="{933D7DAE-49E4-CD75-A5E2-79988D0BB79D}"/>
                </a:ext>
              </a:extLst>
            </p:cNvPr>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a:extLst>
                <a:ext uri="{FF2B5EF4-FFF2-40B4-BE49-F238E27FC236}">
                  <a16:creationId xmlns:a16="http://schemas.microsoft.com/office/drawing/2014/main" id="{FD6D4B52-82EC-D802-5E5F-3A547CBFE5DA}"/>
                </a:ext>
              </a:extLst>
            </p:cNvPr>
            <p:cNvCxnSpPr>
              <a:cxnSpLocks/>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a:extLst>
              <a:ext uri="{FF2B5EF4-FFF2-40B4-BE49-F238E27FC236}">
                <a16:creationId xmlns:a16="http://schemas.microsoft.com/office/drawing/2014/main" id="{4EC6EBE9-8287-53D9-2A2B-3486DCA5BDF2}"/>
              </a:ext>
            </a:extLst>
          </p:cNvPr>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02</a:t>
            </a:r>
            <a:endParaRPr dirty="0">
              <a:solidFill>
                <a:schemeClr val="dk1"/>
              </a:solidFill>
            </a:endParaRPr>
          </a:p>
        </p:txBody>
      </p:sp>
      <p:pic>
        <p:nvPicPr>
          <p:cNvPr id="10" name="Picture 9">
            <a:extLst>
              <a:ext uri="{FF2B5EF4-FFF2-40B4-BE49-F238E27FC236}">
                <a16:creationId xmlns:a16="http://schemas.microsoft.com/office/drawing/2014/main" id="{ADE0F83D-D1C1-74BB-8781-3995691BB573}"/>
              </a:ext>
            </a:extLst>
          </p:cNvPr>
          <p:cNvPicPr>
            <a:picLocks noChangeAspect="1"/>
          </p:cNvPicPr>
          <p:nvPr/>
        </p:nvPicPr>
        <p:blipFill>
          <a:blip r:embed="rId3"/>
          <a:stretch>
            <a:fillRect/>
          </a:stretch>
        </p:blipFill>
        <p:spPr>
          <a:xfrm>
            <a:off x="4502983" y="389550"/>
            <a:ext cx="4353544" cy="4283325"/>
          </a:xfrm>
          <a:prstGeom prst="rect">
            <a:avLst/>
          </a:prstGeom>
        </p:spPr>
      </p:pic>
    </p:spTree>
    <p:extLst>
      <p:ext uri="{BB962C8B-B14F-4D97-AF65-F5344CB8AC3E}">
        <p14:creationId xmlns:p14="http://schemas.microsoft.com/office/powerpoint/2010/main" val="203228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1">
          <a:extLst>
            <a:ext uri="{FF2B5EF4-FFF2-40B4-BE49-F238E27FC236}">
              <a16:creationId xmlns:a16="http://schemas.microsoft.com/office/drawing/2014/main" id="{8B4757D7-9479-551F-2CA3-12DDF5ABE9EC}"/>
            </a:ext>
          </a:extLst>
        </p:cNvPr>
        <p:cNvGrpSpPr/>
        <p:nvPr/>
      </p:nvGrpSpPr>
      <p:grpSpPr>
        <a:xfrm>
          <a:off x="0" y="0"/>
          <a:ext cx="0" cy="0"/>
          <a:chOff x="0" y="0"/>
          <a:chExt cx="0" cy="0"/>
        </a:xfrm>
      </p:grpSpPr>
      <p:sp>
        <p:nvSpPr>
          <p:cNvPr id="792" name="Google Shape;792;p52">
            <a:extLst>
              <a:ext uri="{FF2B5EF4-FFF2-40B4-BE49-F238E27FC236}">
                <a16:creationId xmlns:a16="http://schemas.microsoft.com/office/drawing/2014/main" id="{5DE27D19-CC75-8CCA-15CA-DE39DAEF9C48}"/>
              </a:ext>
            </a:extLst>
          </p:cNvPr>
          <p:cNvSpPr/>
          <p:nvPr/>
        </p:nvSpPr>
        <p:spPr>
          <a:xfrm>
            <a:off x="1839662" y="82291"/>
            <a:ext cx="5464610" cy="4391344"/>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a:extLst>
              <a:ext uri="{FF2B5EF4-FFF2-40B4-BE49-F238E27FC236}">
                <a16:creationId xmlns:a16="http://schemas.microsoft.com/office/drawing/2014/main" id="{8BD04E44-45B9-4815-4EF9-194A793856FF}"/>
              </a:ext>
            </a:extLst>
          </p:cNvPr>
          <p:cNvSpPr/>
          <p:nvPr/>
        </p:nvSpPr>
        <p:spPr>
          <a:xfrm>
            <a:off x="2249975" y="4436122"/>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6" name="Google Shape;796;p52">
            <a:extLst>
              <a:ext uri="{FF2B5EF4-FFF2-40B4-BE49-F238E27FC236}">
                <a16:creationId xmlns:a16="http://schemas.microsoft.com/office/drawing/2014/main" id="{D2480841-BA5C-756E-2587-10946F9A7774}"/>
              </a:ext>
            </a:extLst>
          </p:cNvPr>
          <p:cNvCxnSpPr>
            <a:cxnSpLocks/>
            <a:stCxn id="793" idx="1"/>
            <a:endCxn id="792" idx="2"/>
          </p:cNvCxnSpPr>
          <p:nvPr/>
        </p:nvCxnSpPr>
        <p:spPr>
          <a:xfrm rot="10800000">
            <a:off x="1839663" y="2277964"/>
            <a:ext cx="410313" cy="2400559"/>
          </a:xfrm>
          <a:prstGeom prst="bentConnector3">
            <a:avLst>
              <a:gd name="adj1" fmla="val 155714"/>
            </a:avLst>
          </a:prstGeom>
          <a:noFill/>
          <a:ln w="9525" cap="flat" cmpd="sng">
            <a:solidFill>
              <a:schemeClr val="lt1"/>
            </a:solidFill>
            <a:prstDash val="solid"/>
            <a:round/>
            <a:headEnd type="none" w="med" len="med"/>
            <a:tailEnd type="none" w="med" len="med"/>
          </a:ln>
        </p:spPr>
      </p:cxnSp>
      <p:cxnSp>
        <p:nvCxnSpPr>
          <p:cNvPr id="797" name="Google Shape;797;p52">
            <a:extLst>
              <a:ext uri="{FF2B5EF4-FFF2-40B4-BE49-F238E27FC236}">
                <a16:creationId xmlns:a16="http://schemas.microsoft.com/office/drawing/2014/main" id="{DF242D34-73A2-EC6A-C616-D9068060FA53}"/>
              </a:ext>
            </a:extLst>
          </p:cNvPr>
          <p:cNvCxnSpPr>
            <a:cxnSpLocks/>
            <a:stCxn id="793" idx="3"/>
            <a:endCxn id="792" idx="6"/>
          </p:cNvCxnSpPr>
          <p:nvPr/>
        </p:nvCxnSpPr>
        <p:spPr>
          <a:xfrm flipV="1">
            <a:off x="6893975" y="2277963"/>
            <a:ext cx="410297" cy="2400559"/>
          </a:xfrm>
          <a:prstGeom prst="bentConnector3">
            <a:avLst>
              <a:gd name="adj1" fmla="val 155716"/>
            </a:avLst>
          </a:prstGeom>
          <a:noFill/>
          <a:ln w="9525" cap="flat" cmpd="sng">
            <a:solidFill>
              <a:schemeClr val="lt1"/>
            </a:solidFill>
            <a:prstDash val="solid"/>
            <a:round/>
            <a:headEnd type="none" w="med" len="med"/>
            <a:tailEnd type="none" w="med" len="med"/>
          </a:ln>
        </p:spPr>
      </p:cxnSp>
      <p:grpSp>
        <p:nvGrpSpPr>
          <p:cNvPr id="23" name="Group 22">
            <a:extLst>
              <a:ext uri="{FF2B5EF4-FFF2-40B4-BE49-F238E27FC236}">
                <a16:creationId xmlns:a16="http://schemas.microsoft.com/office/drawing/2014/main" id="{2D5E6AF5-6389-B659-CE46-AD6A6DD69396}"/>
              </a:ext>
            </a:extLst>
          </p:cNvPr>
          <p:cNvGrpSpPr/>
          <p:nvPr/>
        </p:nvGrpSpPr>
        <p:grpSpPr>
          <a:xfrm>
            <a:off x="2318680" y="345678"/>
            <a:ext cx="4501047" cy="2336853"/>
            <a:chOff x="2318680" y="345678"/>
            <a:chExt cx="4501047" cy="2336853"/>
          </a:xfrm>
        </p:grpSpPr>
        <p:sp>
          <p:nvSpPr>
            <p:cNvPr id="12" name="Google Shape;232;p35">
              <a:extLst>
                <a:ext uri="{FF2B5EF4-FFF2-40B4-BE49-F238E27FC236}">
                  <a16:creationId xmlns:a16="http://schemas.microsoft.com/office/drawing/2014/main" id="{A2C7DBA3-6FB7-2557-4628-C7B8EEEEA299}"/>
                </a:ext>
              </a:extLst>
            </p:cNvPr>
            <p:cNvSpPr>
              <a:spLocks noChangeAspect="1"/>
            </p:cNvSpPr>
            <p:nvPr/>
          </p:nvSpPr>
          <p:spPr>
            <a:xfrm>
              <a:off x="4513018" y="345678"/>
              <a:ext cx="2306709" cy="2306709"/>
            </a:xfrm>
            <a:prstGeom prst="ellipse">
              <a:avLst/>
            </a:prstGeom>
            <a:gradFill flip="none" rotWithShape="1">
              <a:gsLst>
                <a:gs pos="6000">
                  <a:srgbClr val="FF0000"/>
                </a:gs>
                <a:gs pos="5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2;p35">
              <a:extLst>
                <a:ext uri="{FF2B5EF4-FFF2-40B4-BE49-F238E27FC236}">
                  <a16:creationId xmlns:a16="http://schemas.microsoft.com/office/drawing/2014/main" id="{EE422C0D-BD07-579F-3835-E6A93B12D25B}"/>
                </a:ext>
              </a:extLst>
            </p:cNvPr>
            <p:cNvSpPr>
              <a:spLocks noChangeAspect="1"/>
            </p:cNvSpPr>
            <p:nvPr/>
          </p:nvSpPr>
          <p:spPr>
            <a:xfrm>
              <a:off x="2318680" y="375822"/>
              <a:ext cx="2306709" cy="2306709"/>
            </a:xfrm>
            <a:prstGeom prst="ellipse">
              <a:avLst/>
            </a:prstGeom>
            <a:gradFill flip="none" rotWithShape="1">
              <a:gsLst>
                <a:gs pos="6000">
                  <a:srgbClr val="FF0000"/>
                </a:gs>
                <a:gs pos="56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798" name="Google Shape;798;p52">
            <a:extLst>
              <a:ext uri="{FF2B5EF4-FFF2-40B4-BE49-F238E27FC236}">
                <a16:creationId xmlns:a16="http://schemas.microsoft.com/office/drawing/2014/main" id="{FFC2DBAE-AB68-6B0C-930F-C30261902A14}"/>
              </a:ext>
            </a:extLst>
          </p:cNvPr>
          <p:cNvSpPr txBox="1">
            <a:spLocks noGrp="1"/>
          </p:cNvSpPr>
          <p:nvPr>
            <p:ph type="title"/>
          </p:nvPr>
        </p:nvSpPr>
        <p:spPr>
          <a:xfrm>
            <a:off x="2415867" y="4406135"/>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Services</a:t>
            </a:r>
            <a:endParaRPr dirty="0">
              <a:solidFill>
                <a:schemeClr val="dk1"/>
              </a:solidFill>
            </a:endParaRPr>
          </a:p>
        </p:txBody>
      </p:sp>
      <p:pic>
        <p:nvPicPr>
          <p:cNvPr id="4" name="Picture 2">
            <a:extLst>
              <a:ext uri="{FF2B5EF4-FFF2-40B4-BE49-F238E27FC236}">
                <a16:creationId xmlns:a16="http://schemas.microsoft.com/office/drawing/2014/main" id="{767B15F9-7793-60C5-9213-47155DC3D8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27"/>
          <a:stretch/>
        </p:blipFill>
        <p:spPr bwMode="auto">
          <a:xfrm>
            <a:off x="1908367" y="0"/>
            <a:ext cx="4837113" cy="4638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912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15994</TotalTime>
  <Words>2126</Words>
  <Application>Microsoft Macintosh PowerPoint</Application>
  <PresentationFormat>On-screen Show (16:9)</PresentationFormat>
  <Paragraphs>378</Paragraphs>
  <Slides>69</Slides>
  <Notes>69</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69</vt:i4>
      </vt:variant>
    </vt:vector>
  </HeadingPairs>
  <TitlesOfParts>
    <vt:vector size="81" baseType="lpstr">
      <vt:lpstr>Arial</vt:lpstr>
      <vt:lpstr>Proxima Nova</vt:lpstr>
      <vt:lpstr>Catamaran</vt:lpstr>
      <vt:lpstr>Roboto Condensed Light</vt:lpstr>
      <vt:lpstr>Roboto</vt:lpstr>
      <vt:lpstr>Calibri</vt:lpstr>
      <vt:lpstr>Fugaz One</vt:lpstr>
      <vt:lpstr>Proxima Nova Semibold</vt:lpstr>
      <vt:lpstr>Amatic SC</vt:lpstr>
      <vt:lpstr>Roboto Medium</vt:lpstr>
      <vt:lpstr>Cloud Engineer CV by Slidesgo</vt:lpstr>
      <vt:lpstr>Slidesgo Final Pages</vt:lpstr>
      <vt:lpstr>INTRO  TO  </vt:lpstr>
      <vt:lpstr>TABLE OF CONTENTS</vt:lpstr>
      <vt:lpstr>What is AWS</vt:lpstr>
      <vt:lpstr>Question</vt:lpstr>
      <vt:lpstr>—AWS</vt:lpstr>
      <vt:lpstr>Applications</vt:lpstr>
      <vt:lpstr>Distinct Services</vt:lpstr>
      <vt:lpstr>Bioinformatics Stack</vt:lpstr>
      <vt:lpstr>Services</vt:lpstr>
      <vt:lpstr>Simple Storage Service</vt:lpstr>
      <vt:lpstr>Elastic Compute   Cloud</vt:lpstr>
      <vt:lpstr>Elastic Compute   Cloud</vt:lpstr>
      <vt:lpstr>Elastic Compute   Cloud</vt:lpstr>
      <vt:lpstr>Memverge</vt:lpstr>
      <vt:lpstr>MEMVERGE  SpotSurfer</vt:lpstr>
      <vt:lpstr>Memory Machine   Cloud</vt:lpstr>
      <vt:lpstr>Memory Machine   Cloud</vt:lpstr>
      <vt:lpstr>Architecture</vt:lpstr>
      <vt:lpstr>Other Use Cases</vt:lpstr>
      <vt:lpstr>Research Engineering Studio</vt:lpstr>
      <vt:lpstr>Transfer  Family</vt:lpstr>
      <vt:lpstr>App Runner</vt:lpstr>
      <vt:lpstr>Questions</vt:lpstr>
      <vt:lpstr>PowerPoint Presentation</vt:lpstr>
      <vt:lpstr>CONTENTS OF THIS TEMPLATE</vt:lpstr>
      <vt:lpstr>EXPERIENCE</vt:lpstr>
      <vt:lpstr>What is AWS</vt:lpstr>
      <vt:lpstr>EDUCATION</vt:lpstr>
      <vt:lpstr>Institution name</vt:lpstr>
      <vt:lpstr>COMMUNICATION SKILLS</vt:lpstr>
      <vt:lpstr>Risk control</vt:lpstr>
      <vt:lpstr>Design</vt:lpstr>
      <vt:lpstr>VOLUNTEER WORK</vt:lpstr>
      <vt:lpstr>MY AREAS OF EXPERTISE</vt:lpstr>
      <vt:lpstr>Mars</vt:lpstr>
      <vt:lpstr>Blogging</vt:lpstr>
      <vt:lpstr>A PICTURE IS WORTH A THOUSAND WORDS </vt:lpstr>
      <vt:lpstr>A PICTURE ALWAYS REINFORCES THE CONCEPT </vt:lpstr>
      <vt:lpstr>PROJECT 1</vt:lpstr>
      <vt:lpstr>John Martin</vt:lpstr>
      <vt:lpstr>150,000</vt:lpstr>
      <vt:lpstr>PROJECT SUCCESS</vt:lpstr>
      <vt:lpstr>INTERNATIONAL EXPERIENCE</vt:lpstr>
      <vt:lpstr>DESKTOP APP</vt:lpstr>
      <vt:lpstr>CONTACT INFO</vt:lpstr>
      <vt:lpstr>THANKS!</vt:lpstr>
      <vt:lpstr>ICON PACK: CLOUD COMPUTING AND NETWORK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11</cp:revision>
  <dcterms:modified xsi:type="dcterms:W3CDTF">2025-04-15T17:31:34Z</dcterms:modified>
</cp:coreProperties>
</file>